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p:restoredTop sz="94690"/>
  </p:normalViewPr>
  <p:slideViewPr>
    <p:cSldViewPr snapToGrid="0" snapToObjects="1">
      <p:cViewPr varScale="1">
        <p:scale>
          <a:sx n="99" d="100"/>
          <a:sy n="99" d="100"/>
        </p:scale>
        <p:origin x="13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jpeg>
</file>

<file path=ppt/media/image30.png>
</file>

<file path=ppt/media/image31.tif>
</file>

<file path=ppt/media/image32.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xfrm>
            <a:off x="1143000" y="685800"/>
            <a:ext cx="4572000" cy="3429000"/>
          </a:xfrm>
          <a:prstGeom prst="rect">
            <a:avLst/>
          </a:prstGeom>
        </p:spPr>
        <p:txBody>
          <a:bodyPr/>
          <a:lstStyle/>
          <a:p>
            <a:endParaRPr/>
          </a:p>
        </p:txBody>
      </p:sp>
      <p:sp>
        <p:nvSpPr>
          <p:cNvPr id="178" name="Shape 17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a:spLocks noGrp="1" noRot="1" noChangeAspect="1"/>
          </p:cNvSpPr>
          <p:nvPr>
            <p:ph type="sldImg"/>
          </p:nvPr>
        </p:nvSpPr>
        <p:spPr>
          <a:prstGeom prst="rect">
            <a:avLst/>
          </a:prstGeom>
        </p:spPr>
        <p:txBody>
          <a:bodyPr/>
          <a:lstStyle/>
          <a:p>
            <a:endParaRPr/>
          </a:p>
        </p:txBody>
      </p:sp>
      <p:sp>
        <p:nvSpPr>
          <p:cNvPr id="183" name="Shape 183"/>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Shape 224"/>
          <p:cNvSpPr>
            <a:spLocks noGrp="1" noRot="1" noChangeAspect="1"/>
          </p:cNvSpPr>
          <p:nvPr>
            <p:ph type="sldImg"/>
          </p:nvPr>
        </p:nvSpPr>
        <p:spPr>
          <a:prstGeom prst="rect">
            <a:avLst/>
          </a:prstGeom>
        </p:spPr>
        <p:txBody>
          <a:bodyPr/>
          <a:lstStyle/>
          <a:p>
            <a:endParaRPr/>
          </a:p>
        </p:txBody>
      </p:sp>
      <p:sp>
        <p:nvSpPr>
          <p:cNvPr id="225" name="Shape 225"/>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Shape 230"/>
          <p:cNvSpPr>
            <a:spLocks noGrp="1" noRot="1" noChangeAspect="1"/>
          </p:cNvSpPr>
          <p:nvPr>
            <p:ph type="sldImg"/>
          </p:nvPr>
        </p:nvSpPr>
        <p:spPr>
          <a:prstGeom prst="rect">
            <a:avLst/>
          </a:prstGeom>
        </p:spPr>
        <p:txBody>
          <a:bodyPr/>
          <a:lstStyle/>
          <a:p>
            <a:endParaRPr/>
          </a:p>
        </p:txBody>
      </p:sp>
      <p:sp>
        <p:nvSpPr>
          <p:cNvPr id="231" name="Shape 231"/>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Shape 236"/>
          <p:cNvSpPr>
            <a:spLocks noGrp="1" noRot="1" noChangeAspect="1"/>
          </p:cNvSpPr>
          <p:nvPr>
            <p:ph type="sldImg"/>
          </p:nvPr>
        </p:nvSpPr>
        <p:spPr>
          <a:prstGeom prst="rect">
            <a:avLst/>
          </a:prstGeom>
        </p:spPr>
        <p:txBody>
          <a:bodyPr/>
          <a:lstStyle/>
          <a:p>
            <a:endParaRPr/>
          </a:p>
        </p:txBody>
      </p:sp>
      <p:sp>
        <p:nvSpPr>
          <p:cNvPr id="237" name="Shape 237"/>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prstGeom prst="rect">
            <a:avLst/>
          </a:prstGeom>
        </p:spPr>
        <p:txBody>
          <a:bodyPr/>
          <a:lstStyle/>
          <a:p>
            <a:endParaRPr/>
          </a:p>
        </p:txBody>
      </p:sp>
      <p:sp>
        <p:nvSpPr>
          <p:cNvPr id="241" name="Shape 241"/>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noRot="1" noChangeAspect="1"/>
          </p:cNvSpPr>
          <p:nvPr>
            <p:ph type="sldImg"/>
          </p:nvPr>
        </p:nvSpPr>
        <p:spPr>
          <a:prstGeom prst="rect">
            <a:avLst/>
          </a:prstGeom>
        </p:spPr>
        <p:txBody>
          <a:bodyPr/>
          <a:lstStyle/>
          <a:p>
            <a:endParaRPr/>
          </a:p>
        </p:txBody>
      </p:sp>
      <p:sp>
        <p:nvSpPr>
          <p:cNvPr id="247" name="Shape 247"/>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noRot="1" noChangeAspect="1"/>
          </p:cNvSpPr>
          <p:nvPr>
            <p:ph type="sldImg"/>
          </p:nvPr>
        </p:nvSpPr>
        <p:spPr>
          <a:prstGeom prst="rect">
            <a:avLst/>
          </a:prstGeom>
        </p:spPr>
        <p:txBody>
          <a:bodyPr/>
          <a:lstStyle/>
          <a:p>
            <a:endParaRPr/>
          </a:p>
        </p:txBody>
      </p:sp>
      <p:sp>
        <p:nvSpPr>
          <p:cNvPr id="251" name="Shape 251"/>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noRot="1" noChangeAspect="1"/>
          </p:cNvSpPr>
          <p:nvPr>
            <p:ph type="sldImg"/>
          </p:nvPr>
        </p:nvSpPr>
        <p:spPr>
          <a:prstGeom prst="rect">
            <a:avLst/>
          </a:prstGeom>
        </p:spPr>
        <p:txBody>
          <a:bodyPr/>
          <a:lstStyle/>
          <a:p>
            <a:endParaRPr/>
          </a:p>
        </p:txBody>
      </p:sp>
      <p:sp>
        <p:nvSpPr>
          <p:cNvPr id="256" name="Shape 256"/>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Shape 273"/>
          <p:cNvSpPr>
            <a:spLocks noGrp="1" noRot="1" noChangeAspect="1"/>
          </p:cNvSpPr>
          <p:nvPr>
            <p:ph type="sldImg"/>
          </p:nvPr>
        </p:nvSpPr>
        <p:spPr>
          <a:prstGeom prst="rect">
            <a:avLst/>
          </a:prstGeom>
        </p:spPr>
        <p:txBody>
          <a:bodyPr/>
          <a:lstStyle/>
          <a:p>
            <a:endParaRPr/>
          </a:p>
        </p:txBody>
      </p:sp>
      <p:sp>
        <p:nvSpPr>
          <p:cNvPr id="274" name="Shape 274"/>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Shape 285"/>
          <p:cNvSpPr>
            <a:spLocks noGrp="1" noRot="1" noChangeAspect="1"/>
          </p:cNvSpPr>
          <p:nvPr>
            <p:ph type="sldImg"/>
          </p:nvPr>
        </p:nvSpPr>
        <p:spPr>
          <a:prstGeom prst="rect">
            <a:avLst/>
          </a:prstGeom>
        </p:spPr>
        <p:txBody>
          <a:bodyPr/>
          <a:lstStyle/>
          <a:p>
            <a:endParaRPr/>
          </a:p>
        </p:txBody>
      </p:sp>
      <p:sp>
        <p:nvSpPr>
          <p:cNvPr id="286" name="Shape 286"/>
          <p:cNvSpPr>
            <a:spLocks noGrp="1"/>
          </p:cNvSpPr>
          <p:nvPr>
            <p:ph type="body" sz="quarter" idx="1"/>
          </p:nvPr>
        </p:nvSpPr>
        <p:spPr>
          <a:prstGeom prst="rect">
            <a:avLst/>
          </a:prstGeom>
        </p:spPr>
        <p:txBody>
          <a:bodyPr/>
          <a:lstStyle/>
          <a:p>
            <a:pPr>
              <a:defRPr b="1">
                <a:solidFill>
                  <a:srgbClr val="595959"/>
                </a:solidFill>
              </a:defRPr>
            </a:pPr>
            <a:r>
              <a:t>&lt;Nikki&gt;</a:t>
            </a:r>
          </a:p>
          <a:p>
            <a:pPr marL="171450" indent="-171450">
              <a:buSzPct val="100000"/>
              <a:buFont typeface="Arial"/>
              <a:buChar char="•"/>
            </a:pPr>
            <a:endParaRPr/>
          </a:p>
          <a:p>
            <a:pPr marL="171450" indent="-171450">
              <a:buSzPct val="100000"/>
              <a:buFont typeface="Arial"/>
              <a:buChar char="•"/>
            </a:pPr>
            <a:r>
              <a:t>Our next training story is about an undergraduate student who attended a lecture on basic project management principles to help with a class project. </a:t>
            </a:r>
          </a:p>
          <a:p>
            <a:pPr marL="171450" indent="-171450">
              <a:buSzPct val="100000"/>
              <a:buFont typeface="Arial"/>
              <a:buChar char="•"/>
            </a:pPr>
            <a:endParaRPr/>
          </a:p>
          <a:p>
            <a:pPr marL="171450" indent="-171450">
              <a:buSzPct val="100000"/>
              <a:buFont typeface="Arial"/>
              <a:buChar char="•"/>
            </a:pPr>
            <a:r>
              <a:t>We later heard some lovely feedback from his lecturer that he had transferred his learning and applied the techniques that we had discussed in the lecture to plan and complete his thesis. </a:t>
            </a:r>
          </a:p>
          <a:p>
            <a:pPr marL="171450" indent="-171450">
              <a:buSzPct val="100000"/>
              <a:buFont typeface="Arial"/>
              <a:buChar char="•"/>
            </a:pPr>
            <a:endParaRPr/>
          </a:p>
          <a:p>
            <a:pPr marL="171450" indent="-171450">
              <a:buSzPct val="100000"/>
              <a:buFont typeface="Arial"/>
              <a:buChar char="•"/>
            </a:pPr>
            <a:r>
              <a:t>Feedback from other student sessions has highlighted that they’ve enjoyed hearing about how theory is put in to practice. </a:t>
            </a:r>
          </a:p>
          <a:p>
            <a:br/>
            <a:b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Shape 295"/>
          <p:cNvSpPr>
            <a:spLocks noGrp="1" noRot="1" noChangeAspect="1"/>
          </p:cNvSpPr>
          <p:nvPr>
            <p:ph type="sldImg"/>
          </p:nvPr>
        </p:nvSpPr>
        <p:spPr>
          <a:prstGeom prst="rect">
            <a:avLst/>
          </a:prstGeom>
        </p:spPr>
        <p:txBody>
          <a:bodyPr/>
          <a:lstStyle/>
          <a:p>
            <a:endParaRPr/>
          </a:p>
        </p:txBody>
      </p:sp>
      <p:sp>
        <p:nvSpPr>
          <p:cNvPr id="296" name="Shape 296"/>
          <p:cNvSpPr>
            <a:spLocks noGrp="1"/>
          </p:cNvSpPr>
          <p:nvPr>
            <p:ph type="body" sz="quarter" idx="1"/>
          </p:nvPr>
        </p:nvSpPr>
        <p:spPr>
          <a:prstGeom prst="rect">
            <a:avLst/>
          </a:prstGeom>
        </p:spPr>
        <p:txBody>
          <a:bodyPr/>
          <a:lstStyle/>
          <a:p>
            <a:pPr>
              <a:defRPr b="1">
                <a:solidFill>
                  <a:srgbClr val="595959"/>
                </a:solidFill>
              </a:defRPr>
            </a:pPr>
            <a:r>
              <a:t>&lt;Nikki&gt;</a:t>
            </a:r>
          </a:p>
          <a:p>
            <a:pPr marL="171450" indent="-171450">
              <a:buSzPct val="100000"/>
              <a:buFont typeface="Arial"/>
              <a:buChar char="•"/>
            </a:pPr>
            <a:endParaRPr/>
          </a:p>
          <a:p>
            <a:pPr marL="171450" indent="-171450">
              <a:buSzPct val="100000"/>
              <a:buFont typeface="Arial"/>
              <a:buChar char="•"/>
            </a:pPr>
            <a:r>
              <a:t>I’d now like to share a few stories with you, the first relates to a Senior Research Fellow who attended the full day course for research staff. </a:t>
            </a:r>
          </a:p>
          <a:p>
            <a:pPr marL="171450" indent="-171450">
              <a:buSzPct val="100000"/>
              <a:buFont typeface="Arial"/>
              <a:buChar char="•"/>
            </a:pPr>
            <a:endParaRPr/>
          </a:p>
          <a:p>
            <a:pPr marL="171450" indent="-171450">
              <a:buSzPct val="100000"/>
              <a:buFont typeface="Arial"/>
              <a:buChar char="•"/>
            </a:pPr>
            <a:r>
              <a:t>She was an experienced researcher who had been involved in research projects for a number of years. However, she had failed to secure a research grant when she had been unable to articulate her project management controls during a conference call in the late stages of the bidding process.</a:t>
            </a:r>
          </a:p>
          <a:p>
            <a:pPr marL="171450" indent="-171450">
              <a:buSzPct val="100000"/>
              <a:buFont typeface="Arial"/>
              <a:buChar char="•"/>
            </a:pPr>
            <a:endParaRPr/>
          </a:p>
          <a:p>
            <a:pPr marL="171450" indent="-171450">
              <a:buSzPct val="100000"/>
              <a:buFont typeface="Arial"/>
              <a:buChar char="•"/>
            </a:pPr>
            <a:r>
              <a:t>Discussions with other researchers on the day really emphasised the importance that funding bodies are placing on project management as an indicator for likely project success and to identify sound investments.</a:t>
            </a:r>
          </a:p>
          <a:p>
            <a:pPr marL="171450" indent="-171450">
              <a:buSzPct val="100000"/>
              <a:buFont typeface="Arial"/>
              <a:buChar char="•"/>
            </a:pPr>
            <a:endParaRPr/>
          </a:p>
          <a:p>
            <a:pPr marL="171450" indent="-171450">
              <a:buSzPct val="100000"/>
              <a:buFont typeface="Arial"/>
              <a:buChar char="•"/>
            </a:pPr>
            <a:r>
              <a:t>Feedback from her following the course was that she now felt comfortable that, given the same situation, she would be able to provide the funders with the confidence that she had appropriate project management controls in place.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hape 305"/>
          <p:cNvSpPr>
            <a:spLocks noGrp="1" noRot="1" noChangeAspect="1"/>
          </p:cNvSpPr>
          <p:nvPr>
            <p:ph type="sldImg"/>
          </p:nvPr>
        </p:nvSpPr>
        <p:spPr>
          <a:prstGeom prst="rect">
            <a:avLst/>
          </a:prstGeom>
        </p:spPr>
        <p:txBody>
          <a:bodyPr/>
          <a:lstStyle/>
          <a:p>
            <a:endParaRPr/>
          </a:p>
        </p:txBody>
      </p:sp>
      <p:sp>
        <p:nvSpPr>
          <p:cNvPr id="306" name="Shape 306"/>
          <p:cNvSpPr>
            <a:spLocks noGrp="1"/>
          </p:cNvSpPr>
          <p:nvPr>
            <p:ph type="body" sz="quarter" idx="1"/>
          </p:nvPr>
        </p:nvSpPr>
        <p:spPr>
          <a:prstGeom prst="rect">
            <a:avLst/>
          </a:prstGeom>
        </p:spPr>
        <p:txBody>
          <a:bodyPr/>
          <a:lstStyle/>
          <a:p>
            <a:pPr>
              <a:defRPr b="1">
                <a:solidFill>
                  <a:srgbClr val="595959"/>
                </a:solidFill>
              </a:defRPr>
            </a:pPr>
            <a:r>
              <a:t>&lt;Nikki&gt;</a:t>
            </a:r>
          </a:p>
          <a:p>
            <a:pPr marL="171450" indent="-171450">
              <a:buSzPct val="100000"/>
              <a:buFont typeface="Arial"/>
              <a:buChar char="•"/>
            </a:pPr>
            <a:endParaRPr/>
          </a:p>
          <a:p>
            <a:pPr marL="171450" indent="-171450">
              <a:buSzPct val="100000"/>
              <a:buFont typeface="Arial"/>
              <a:buChar char="•"/>
            </a:pPr>
            <a:r>
              <a:t>Our next training story is about an undergraduate student who attended a lecture on basic project management principles to help with a class project. </a:t>
            </a:r>
          </a:p>
          <a:p>
            <a:pPr marL="171450" indent="-171450">
              <a:buSzPct val="100000"/>
              <a:buFont typeface="Arial"/>
              <a:buChar char="•"/>
            </a:pPr>
            <a:endParaRPr/>
          </a:p>
          <a:p>
            <a:pPr marL="171450" indent="-171450">
              <a:buSzPct val="100000"/>
              <a:buFont typeface="Arial"/>
              <a:buChar char="•"/>
            </a:pPr>
            <a:r>
              <a:t>We later heard some lovely feedback from his lecturer that he had transferred his learning and applied the techniques that we had discussed in the lecture to plan and complete his thesis. </a:t>
            </a:r>
          </a:p>
          <a:p>
            <a:pPr marL="171450" indent="-171450">
              <a:buSzPct val="100000"/>
              <a:buFont typeface="Arial"/>
              <a:buChar char="•"/>
            </a:pPr>
            <a:endParaRPr/>
          </a:p>
          <a:p>
            <a:pPr marL="171450" indent="-171450">
              <a:buSzPct val="100000"/>
              <a:buFont typeface="Arial"/>
              <a:buChar char="•"/>
            </a:pPr>
            <a:r>
              <a:t>Feedback from other student sessions has highlighted that they’ve enjoyed hearing about how theory is put in to practice. </a:t>
            </a:r>
          </a:p>
          <a:p>
            <a:br/>
            <a:b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noRot="1" noChangeAspect="1"/>
          </p:cNvSpPr>
          <p:nvPr>
            <p:ph type="sldImg"/>
          </p:nvPr>
        </p:nvSpPr>
        <p:spPr>
          <a:prstGeom prst="rect">
            <a:avLst/>
          </a:prstGeom>
        </p:spPr>
        <p:txBody>
          <a:bodyPr/>
          <a:lstStyle/>
          <a:p>
            <a:endParaRPr/>
          </a:p>
        </p:txBody>
      </p:sp>
      <p:sp>
        <p:nvSpPr>
          <p:cNvPr id="318" name="Shape 318"/>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noRot="1" noChangeAspect="1"/>
          </p:cNvSpPr>
          <p:nvPr>
            <p:ph type="sldImg"/>
          </p:nvPr>
        </p:nvSpPr>
        <p:spPr>
          <a:prstGeom prst="rect">
            <a:avLst/>
          </a:prstGeom>
        </p:spPr>
        <p:txBody>
          <a:bodyPr/>
          <a:lstStyle/>
          <a:p>
            <a:endParaRPr/>
          </a:p>
        </p:txBody>
      </p:sp>
      <p:sp>
        <p:nvSpPr>
          <p:cNvPr id="323" name="Shape 323"/>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noRot="1" noChangeAspect="1"/>
          </p:cNvSpPr>
          <p:nvPr>
            <p:ph type="sldImg"/>
          </p:nvPr>
        </p:nvSpPr>
        <p:spPr>
          <a:prstGeom prst="rect">
            <a:avLst/>
          </a:prstGeom>
        </p:spPr>
        <p:txBody>
          <a:bodyPr/>
          <a:lstStyle/>
          <a:p>
            <a:endParaRPr/>
          </a:p>
        </p:txBody>
      </p:sp>
      <p:sp>
        <p:nvSpPr>
          <p:cNvPr id="346" name="Shape 346"/>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noRot="1" noChangeAspect="1"/>
          </p:cNvSpPr>
          <p:nvPr>
            <p:ph type="sldImg"/>
          </p:nvPr>
        </p:nvSpPr>
        <p:spPr>
          <a:prstGeom prst="rect">
            <a:avLst/>
          </a:prstGeom>
        </p:spPr>
        <p:txBody>
          <a:bodyPr/>
          <a:lstStyle/>
          <a:p>
            <a:endParaRPr/>
          </a:p>
        </p:txBody>
      </p:sp>
      <p:sp>
        <p:nvSpPr>
          <p:cNvPr id="352" name="Shape 352"/>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hape 355"/>
          <p:cNvSpPr>
            <a:spLocks noGrp="1" noRot="1" noChangeAspect="1"/>
          </p:cNvSpPr>
          <p:nvPr>
            <p:ph type="sldImg"/>
          </p:nvPr>
        </p:nvSpPr>
        <p:spPr>
          <a:prstGeom prst="rect">
            <a:avLst/>
          </a:prstGeom>
        </p:spPr>
        <p:txBody>
          <a:bodyPr/>
          <a:lstStyle/>
          <a:p>
            <a:endParaRPr/>
          </a:p>
        </p:txBody>
      </p:sp>
      <p:sp>
        <p:nvSpPr>
          <p:cNvPr id="356" name="Shape 356"/>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Shape 361"/>
          <p:cNvSpPr>
            <a:spLocks noGrp="1" noRot="1" noChangeAspect="1"/>
          </p:cNvSpPr>
          <p:nvPr>
            <p:ph type="sldImg"/>
          </p:nvPr>
        </p:nvSpPr>
        <p:spPr>
          <a:prstGeom prst="rect">
            <a:avLst/>
          </a:prstGeom>
        </p:spPr>
        <p:txBody>
          <a:bodyPr/>
          <a:lstStyle/>
          <a:p>
            <a:endParaRPr/>
          </a:p>
        </p:txBody>
      </p:sp>
      <p:sp>
        <p:nvSpPr>
          <p:cNvPr id="362" name="Shape 362"/>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Shape 367"/>
          <p:cNvSpPr>
            <a:spLocks noGrp="1" noRot="1" noChangeAspect="1"/>
          </p:cNvSpPr>
          <p:nvPr>
            <p:ph type="sldImg"/>
          </p:nvPr>
        </p:nvSpPr>
        <p:spPr>
          <a:prstGeom prst="rect">
            <a:avLst/>
          </a:prstGeom>
        </p:spPr>
        <p:txBody>
          <a:bodyPr/>
          <a:lstStyle/>
          <a:p>
            <a:endParaRPr/>
          </a:p>
        </p:txBody>
      </p:sp>
      <p:sp>
        <p:nvSpPr>
          <p:cNvPr id="368" name="Shape 368"/>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a:spLocks noGrp="1" noRot="1" noChangeAspect="1"/>
          </p:cNvSpPr>
          <p:nvPr>
            <p:ph type="sldImg"/>
          </p:nvPr>
        </p:nvSpPr>
        <p:spPr>
          <a:prstGeom prst="rect">
            <a:avLst/>
          </a:prstGeom>
        </p:spPr>
        <p:txBody>
          <a:bodyPr/>
          <a:lstStyle/>
          <a:p>
            <a:endParaRPr/>
          </a:p>
        </p:txBody>
      </p:sp>
      <p:sp>
        <p:nvSpPr>
          <p:cNvPr id="374" name="Shape 374"/>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Shape 377"/>
          <p:cNvSpPr>
            <a:spLocks noGrp="1" noRot="1" noChangeAspect="1"/>
          </p:cNvSpPr>
          <p:nvPr>
            <p:ph type="sldImg"/>
          </p:nvPr>
        </p:nvSpPr>
        <p:spPr>
          <a:prstGeom prst="rect">
            <a:avLst/>
          </a:prstGeom>
        </p:spPr>
        <p:txBody>
          <a:bodyPr/>
          <a:lstStyle/>
          <a:p>
            <a:endParaRPr/>
          </a:p>
        </p:txBody>
      </p:sp>
      <p:sp>
        <p:nvSpPr>
          <p:cNvPr id="378" name="Shape 378"/>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noRot="1" noChangeAspect="1"/>
          </p:cNvSpPr>
          <p:nvPr>
            <p:ph type="sldImg"/>
          </p:nvPr>
        </p:nvSpPr>
        <p:spPr>
          <a:prstGeom prst="rect">
            <a:avLst/>
          </a:prstGeom>
        </p:spPr>
        <p:txBody>
          <a:bodyPr/>
          <a:lstStyle/>
          <a:p>
            <a:endParaRPr/>
          </a:p>
        </p:txBody>
      </p:sp>
      <p:sp>
        <p:nvSpPr>
          <p:cNvPr id="383" name="Shape 383"/>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Shape 387"/>
          <p:cNvSpPr>
            <a:spLocks noGrp="1" noRot="1" noChangeAspect="1"/>
          </p:cNvSpPr>
          <p:nvPr>
            <p:ph type="sldImg"/>
          </p:nvPr>
        </p:nvSpPr>
        <p:spPr>
          <a:prstGeom prst="rect">
            <a:avLst/>
          </a:prstGeom>
        </p:spPr>
        <p:txBody>
          <a:bodyPr/>
          <a:lstStyle/>
          <a:p>
            <a:endParaRPr/>
          </a:p>
        </p:txBody>
      </p:sp>
      <p:sp>
        <p:nvSpPr>
          <p:cNvPr id="388" name="Shape 388"/>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Shape 396"/>
          <p:cNvSpPr>
            <a:spLocks noGrp="1" noRot="1" noChangeAspect="1"/>
          </p:cNvSpPr>
          <p:nvPr>
            <p:ph type="sldImg"/>
          </p:nvPr>
        </p:nvSpPr>
        <p:spPr>
          <a:prstGeom prst="rect">
            <a:avLst/>
          </a:prstGeom>
        </p:spPr>
        <p:txBody>
          <a:bodyPr/>
          <a:lstStyle/>
          <a:p>
            <a:endParaRPr/>
          </a:p>
        </p:txBody>
      </p:sp>
      <p:sp>
        <p:nvSpPr>
          <p:cNvPr id="397" name="Shape 397"/>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p>
            <a:pPr>
              <a:defRPr b="1"/>
            </a:pPr>
            <a:r>
              <a:t>&lt;Rhian&gt;</a:t>
            </a:r>
          </a:p>
          <a:p>
            <a:endParaRPr/>
          </a:p>
          <a:p>
            <a:pPr marL="171450" indent="-171450">
              <a:buSzPct val="100000"/>
              <a:buFont typeface="Arial"/>
              <a:buChar char="•"/>
            </a:pPr>
            <a:r>
              <a:t>So what have we learned from our experiences?</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noRot="1" noChangeAspect="1"/>
          </p:cNvSpPr>
          <p:nvPr>
            <p:ph type="sldImg"/>
          </p:nvPr>
        </p:nvSpPr>
        <p:spPr>
          <a:prstGeom prst="rect">
            <a:avLst/>
          </a:prstGeom>
        </p:spPr>
        <p:txBody>
          <a:bodyPr/>
          <a:lstStyle/>
          <a:p>
            <a:endParaRPr/>
          </a:p>
        </p:txBody>
      </p:sp>
      <p:sp>
        <p:nvSpPr>
          <p:cNvPr id="406" name="Shape 406"/>
          <p:cNvSpPr>
            <a:spLocks noGrp="1"/>
          </p:cNvSpPr>
          <p:nvPr>
            <p:ph type="body" sz="quarter" idx="1"/>
          </p:nvPr>
        </p:nvSpPr>
        <p:spPr>
          <a:prstGeom prst="rect">
            <a:avLst/>
          </a:prstGeom>
        </p:spPr>
        <p:txBody>
          <a:bodyPr/>
          <a:lstStyle/>
          <a:p>
            <a:pPr>
              <a:defRPr b="1"/>
            </a:pPr>
            <a:r>
              <a:t>&lt;Rhian&gt;</a:t>
            </a:r>
          </a:p>
          <a:p>
            <a:endParaRPr/>
          </a:p>
          <a:p>
            <a:pPr marL="171450" indent="-171450">
              <a:buSzPct val="100000"/>
              <a:buFont typeface="Arial"/>
              <a:buChar char="•"/>
            </a:pPr>
            <a:r>
              <a:t>We were really surprised by the numbers of non projects managers we have come across</a:t>
            </a:r>
          </a:p>
          <a:p>
            <a:pPr marL="171450" indent="-171450">
              <a:buSzPct val="100000"/>
              <a:buFont typeface="Arial"/>
              <a:buChar char="•"/>
            </a:pPr>
            <a:endParaRPr/>
          </a:p>
          <a:p>
            <a:pPr marL="171450" indent="-171450">
              <a:buSzPct val="100000"/>
              <a:buFont typeface="Arial"/>
              <a:buChar char="•"/>
            </a:pPr>
            <a:r>
              <a:t>We knew there was a need for project management training but we had no idea that the demand would be so high that the training would regularly be 100% oversubscribed. </a:t>
            </a:r>
          </a:p>
          <a:p>
            <a:pPr marL="171450" indent="-171450">
              <a:buSzPct val="100000"/>
              <a:buFont typeface="Arial"/>
              <a:buChar char="•"/>
            </a:pPr>
            <a:endParaRPr/>
          </a:p>
          <a:p>
            <a:pPr marL="171450" indent="-171450">
              <a:buSzPct val="100000"/>
              <a:buFont typeface="Arial"/>
              <a:buChar char="•"/>
            </a:pPr>
            <a:r>
              <a:t>Non project managers are all over the institution, in the last few weeks alone we have spent time with our international office, our students unions, our department for social responsibility and our researchers. </a:t>
            </a:r>
          </a:p>
          <a:p>
            <a:pPr marL="171450" indent="-171450">
              <a:buSzPct val="100000"/>
              <a:buFont typeface="Arial"/>
              <a:buChar char="•"/>
            </a:pPr>
            <a:endParaRPr/>
          </a:p>
          <a:p>
            <a:pPr marL="171450" indent="-171450">
              <a:buSzPct val="100000"/>
              <a:buFont typeface="Arial"/>
              <a:buChar char="•"/>
            </a:pPr>
            <a:r>
              <a:t>We have more than 150 projects spaces on the website that are not from within the PMO.</a:t>
            </a:r>
          </a:p>
          <a:p>
            <a:pPr marL="171450" indent="-171450">
              <a:buSzPct val="100000"/>
              <a:buFont typeface="Arial"/>
              <a:buChar char="•"/>
            </a:pPr>
            <a:endParaRPr/>
          </a:p>
          <a:p>
            <a:pPr marL="171450" indent="-171450">
              <a:buSzPct val="100000"/>
              <a:buFont typeface="Arial"/>
              <a:buChar char="•"/>
            </a:pPr>
            <a:r>
              <a:t>Demand continues to increase.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noRot="1" noChangeAspect="1"/>
          </p:cNvSpPr>
          <p:nvPr>
            <p:ph type="sldImg"/>
          </p:nvPr>
        </p:nvSpPr>
        <p:spPr>
          <a:prstGeom prst="rect">
            <a:avLst/>
          </a:prstGeom>
        </p:spPr>
        <p:txBody>
          <a:bodyPr/>
          <a:lstStyle/>
          <a:p>
            <a:endParaRPr/>
          </a:p>
        </p:txBody>
      </p:sp>
      <p:sp>
        <p:nvSpPr>
          <p:cNvPr id="195" name="Shape 195"/>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 name="Shape 410"/>
          <p:cNvSpPr>
            <a:spLocks noGrp="1" noRot="1" noChangeAspect="1"/>
          </p:cNvSpPr>
          <p:nvPr>
            <p:ph type="sldImg"/>
          </p:nvPr>
        </p:nvSpPr>
        <p:spPr>
          <a:prstGeom prst="rect">
            <a:avLst/>
          </a:prstGeom>
        </p:spPr>
        <p:txBody>
          <a:bodyPr/>
          <a:lstStyle/>
          <a:p>
            <a:endParaRPr/>
          </a:p>
        </p:txBody>
      </p:sp>
      <p:sp>
        <p:nvSpPr>
          <p:cNvPr id="411" name="Shape 411"/>
          <p:cNvSpPr>
            <a:spLocks noGrp="1"/>
          </p:cNvSpPr>
          <p:nvPr>
            <p:ph type="body" sz="quarter" idx="1"/>
          </p:nvPr>
        </p:nvSpPr>
        <p:spPr>
          <a:prstGeom prst="rect">
            <a:avLst/>
          </a:prstGeom>
        </p:spPr>
        <p:txBody>
          <a:bodyPr/>
          <a:lstStyle/>
          <a:p>
            <a:pPr>
              <a:defRPr b="1"/>
            </a:pPr>
            <a:r>
              <a:t>&lt;Rhian&gt;</a:t>
            </a:r>
          </a:p>
          <a:p>
            <a:endParaRPr/>
          </a:p>
          <a:p>
            <a:pPr marL="171450" indent="-171450">
              <a:buSzPct val="100000"/>
              <a:buFont typeface="Arial"/>
              <a:buChar char="•"/>
            </a:pPr>
            <a:r>
              <a:t>We have shared some stories with you today which have demonstrated how a shared project space can aid collaboration.</a:t>
            </a:r>
          </a:p>
          <a:p>
            <a:pPr marL="171450" indent="-171450">
              <a:buSzPct val="100000"/>
              <a:buFont typeface="Arial"/>
              <a:buChar char="•"/>
            </a:pPr>
            <a:endParaRPr/>
          </a:p>
          <a:p>
            <a:pPr marL="171450" indent="-171450">
              <a:buSzPct val="100000"/>
              <a:buFont typeface="Arial"/>
              <a:buChar char="•"/>
            </a:pPr>
            <a:r>
              <a:t>We had a cancer researcher start using the projects website so that her unit could share project information.</a:t>
            </a:r>
          </a:p>
          <a:p>
            <a:pPr marL="171450" indent="-171450">
              <a:buSzPct val="100000"/>
              <a:buFont typeface="Arial"/>
              <a:buChar char="•"/>
            </a:pPr>
            <a:endParaRPr/>
          </a:p>
          <a:p>
            <a:pPr marL="171450" indent="-171450">
              <a:buSzPct val="100000"/>
              <a:buFont typeface="Arial"/>
              <a:buChar char="•"/>
            </a:pPr>
            <a:r>
              <a:t>Similarly, we had learning technologists using the website to help the team to capture and share the right information.</a:t>
            </a:r>
          </a:p>
          <a:p>
            <a:pPr marL="171450" indent="-171450">
              <a:buSzPct val="100000"/>
              <a:buFont typeface="Arial"/>
              <a:buChar char="•"/>
            </a:pPr>
            <a:endParaRPr/>
          </a:p>
          <a:p>
            <a:pPr marL="171450" indent="-171450">
              <a:buSzPct val="100000"/>
              <a:buFont typeface="Arial"/>
              <a:buChar char="•"/>
            </a:pPr>
            <a:r>
              <a:t>The projects website is a great tool for staff and students in the University to make projects more visible.</a:t>
            </a:r>
          </a:p>
          <a:p>
            <a:pPr marL="171450" indent="-171450">
              <a:buSzPct val="100000"/>
              <a:buFont typeface="Arial"/>
              <a:buChar char="•"/>
            </a:pPr>
            <a:endParaRPr/>
          </a:p>
          <a:p>
            <a:pPr marL="171450" indent="-171450">
              <a:buSzPct val="100000"/>
              <a:buFont typeface="Arial"/>
              <a:buChar char="•"/>
            </a:pPr>
            <a:r>
              <a:t>Maintaining project documentation should not just be for the project manager! </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pPr>
              <a:defRPr b="1"/>
            </a:pPr>
            <a:r>
              <a:t>&lt;Rhian&gt;</a:t>
            </a:r>
          </a:p>
          <a:p>
            <a:endParaRPr/>
          </a:p>
          <a:p>
            <a:pPr marL="171450" indent="-171450">
              <a:buSzPct val="100000"/>
              <a:buFont typeface="Arial"/>
              <a:buChar char="•"/>
            </a:pPr>
            <a:r>
              <a:t>We have had more interaction and influence across the university than we would have perhaps expected for an IT department.</a:t>
            </a:r>
          </a:p>
          <a:p>
            <a:pPr marL="171450" indent="-171450">
              <a:buSzPct val="100000"/>
              <a:buFont typeface="Arial"/>
              <a:buChar char="•"/>
            </a:pPr>
            <a:endParaRPr/>
          </a:p>
          <a:p>
            <a:pPr marL="171450" indent="-171450">
              <a:buSzPct val="100000"/>
              <a:buFont typeface="Arial"/>
              <a:buChar char="•"/>
            </a:pPr>
            <a:r>
              <a:t>We believe that our approach has helped to widen our reach.</a:t>
            </a:r>
          </a:p>
          <a:p>
            <a:pPr marL="171450" indent="-171450">
              <a:buSzPct val="100000"/>
              <a:buFont typeface="Arial"/>
              <a:buChar char="•"/>
            </a:pPr>
            <a:endParaRPr/>
          </a:p>
          <a:p>
            <a:pPr marL="171450" indent="-171450">
              <a:buSzPct val="100000"/>
              <a:buFont typeface="Arial"/>
              <a:buChar char="•"/>
            </a:pPr>
            <a:r>
              <a:t>We offer training, tools and support and our non project managers decide what they want to make use of.</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 name="Shape 420"/>
          <p:cNvSpPr>
            <a:spLocks noGrp="1" noRot="1" noChangeAspect="1"/>
          </p:cNvSpPr>
          <p:nvPr>
            <p:ph type="sldImg"/>
          </p:nvPr>
        </p:nvSpPr>
        <p:spPr>
          <a:prstGeom prst="rect">
            <a:avLst/>
          </a:prstGeom>
        </p:spPr>
        <p:txBody>
          <a:bodyPr/>
          <a:lstStyle/>
          <a:p>
            <a:endParaRPr/>
          </a:p>
        </p:txBody>
      </p:sp>
      <p:sp>
        <p:nvSpPr>
          <p:cNvPr id="421" name="Shape 421"/>
          <p:cNvSpPr>
            <a:spLocks noGrp="1"/>
          </p:cNvSpPr>
          <p:nvPr>
            <p:ph type="body" sz="quarter" idx="1"/>
          </p:nvPr>
        </p:nvSpPr>
        <p:spPr>
          <a:prstGeom prst="rect">
            <a:avLst/>
          </a:prstGeom>
        </p:spPr>
        <p:txBody>
          <a:bodyPr/>
          <a:lstStyle/>
          <a:p>
            <a:pPr>
              <a:defRPr b="1"/>
            </a:pPr>
            <a:r>
              <a:t>&lt;Rhian&gt;</a:t>
            </a:r>
          </a:p>
          <a:p>
            <a:endParaRPr/>
          </a:p>
          <a:p>
            <a:pPr marL="171450" indent="-171450">
              <a:buSzPct val="100000"/>
              <a:buFont typeface="Arial"/>
              <a:buChar char="•"/>
            </a:pPr>
            <a:r>
              <a:t>We have spoken today about how we have used training, tools, and support to enable researchers, students, administrators, IT, and academics to successfully deliver their projects.</a:t>
            </a:r>
          </a:p>
          <a:p>
            <a:pPr marL="171450" indent="-171450">
              <a:buSzPct val="100000"/>
              <a:buFont typeface="Arial"/>
              <a:buChar char="•"/>
            </a:pPr>
            <a:endParaRPr/>
          </a:p>
          <a:p>
            <a:pPr marL="171450" indent="-171450">
              <a:buSzPct val="100000"/>
              <a:buFont typeface="Arial"/>
              <a:buChar char="•"/>
            </a:pPr>
            <a:r>
              <a:t>To do this, we have worked directly with over 1000 people and indirectly with many more, across many areas of the University.</a:t>
            </a:r>
          </a:p>
          <a:p>
            <a:pPr marL="171450" indent="-171450">
              <a:buSzPct val="100000"/>
              <a:buFont typeface="Arial"/>
              <a:buChar char="•"/>
            </a:pPr>
            <a:endParaRPr/>
          </a:p>
          <a:p>
            <a:pPr marL="171450" indent="-171450">
              <a:buSzPct val="100000"/>
              <a:buFont typeface="Arial"/>
              <a:buChar char="•"/>
            </a:pPr>
            <a:r>
              <a:t>There is a growing awareness of project management and the value it provides, and together we are steadily building a project culture!</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Shape 425"/>
          <p:cNvSpPr>
            <a:spLocks noGrp="1" noRot="1" noChangeAspect="1"/>
          </p:cNvSpPr>
          <p:nvPr>
            <p:ph type="sldImg"/>
          </p:nvPr>
        </p:nvSpPr>
        <p:spPr>
          <a:prstGeom prst="rect">
            <a:avLst/>
          </a:prstGeom>
        </p:spPr>
        <p:txBody>
          <a:bodyPr/>
          <a:lstStyle/>
          <a:p>
            <a:endParaRPr/>
          </a:p>
        </p:txBody>
      </p:sp>
      <p:sp>
        <p:nvSpPr>
          <p:cNvPr id="426" name="Shape 426"/>
          <p:cNvSpPr>
            <a:spLocks noGrp="1"/>
          </p:cNvSpPr>
          <p:nvPr>
            <p:ph type="body" sz="quarter" idx="1"/>
          </p:nvPr>
        </p:nvSpPr>
        <p:spPr>
          <a:prstGeom prst="rect">
            <a:avLst/>
          </a:prstGeom>
        </p:spPr>
        <p:txBody>
          <a:bodyPr/>
          <a:lstStyle/>
          <a:p>
            <a:pPr>
              <a:defRPr b="1"/>
            </a:pPr>
            <a:r>
              <a:t>&lt;Rhian&gt;</a:t>
            </a:r>
          </a:p>
          <a:p>
            <a:endParaRPr/>
          </a:p>
          <a:p>
            <a:pPr marL="171450" indent="-171450">
              <a:buSzPct val="100000"/>
              <a:buFont typeface="Arial"/>
              <a:buChar char="•"/>
            </a:pPr>
            <a:r>
              <a:t>Thanks very much for coming along to hear us today, we would be pleased to take any questions you may have.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noRot="1" noChangeAspect="1"/>
          </p:cNvSpPr>
          <p:nvPr>
            <p:ph type="sldImg"/>
          </p:nvPr>
        </p:nvSpPr>
        <p:spPr>
          <a:prstGeom prst="rect">
            <a:avLst/>
          </a:prstGeom>
        </p:spPr>
        <p:txBody>
          <a:bodyPr/>
          <a:lstStyle/>
          <a:p>
            <a:endParaRPr/>
          </a:p>
        </p:txBody>
      </p:sp>
      <p:sp>
        <p:nvSpPr>
          <p:cNvPr id="199" name="Shape 199"/>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a:spLocks noGrp="1" noRot="1" noChangeAspect="1"/>
          </p:cNvSpPr>
          <p:nvPr>
            <p:ph type="sldImg"/>
          </p:nvPr>
        </p:nvSpPr>
        <p:spPr>
          <a:prstGeom prst="rect">
            <a:avLst/>
          </a:prstGeom>
        </p:spPr>
        <p:txBody>
          <a:bodyPr/>
          <a:lstStyle/>
          <a:p>
            <a:endParaRPr/>
          </a:p>
        </p:txBody>
      </p:sp>
      <p:sp>
        <p:nvSpPr>
          <p:cNvPr id="208" name="Shape 208"/>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Shape 211"/>
          <p:cNvSpPr>
            <a:spLocks noGrp="1" noRot="1" noChangeAspect="1"/>
          </p:cNvSpPr>
          <p:nvPr>
            <p:ph type="sldImg"/>
          </p:nvPr>
        </p:nvSpPr>
        <p:spPr>
          <a:prstGeom prst="rect">
            <a:avLst/>
          </a:prstGeom>
        </p:spPr>
        <p:txBody>
          <a:bodyPr/>
          <a:lstStyle/>
          <a:p>
            <a:endParaRPr/>
          </a:p>
        </p:txBody>
      </p:sp>
      <p:sp>
        <p:nvSpPr>
          <p:cNvPr id="212" name="Shape 212"/>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a:defRPr b="1"/>
            </a:pPr>
            <a:r>
              <a:t>&lt;Rhian&gt;</a:t>
            </a:r>
          </a:p>
          <a:p>
            <a:pPr marL="171450" indent="-171450">
              <a:buSzPct val="100000"/>
              <a:buFont typeface="Arial"/>
              <a:buChar char="•"/>
            </a:pPr>
            <a:endParaRPr/>
          </a:p>
          <a:p>
            <a:pPr marL="171450" indent="-171450">
              <a:buSzPct val="100000"/>
              <a:buFont typeface="Arial"/>
              <a:buChar char="•"/>
            </a:pPr>
            <a:r>
              <a:t>I am the Deputy Head of Project Services at the University of Edinburgh.</a:t>
            </a:r>
          </a:p>
          <a:p>
            <a:pPr marL="171450" indent="-171450">
              <a:buSzPct val="100000"/>
              <a:buFont typeface="Arial"/>
              <a:buChar char="•"/>
            </a:pPr>
            <a:endParaRPr/>
          </a:p>
          <a:p>
            <a:pPr marL="171450" indent="-171450">
              <a:buSzPct val="100000"/>
              <a:buFont typeface="Arial"/>
              <a:buChar char="•"/>
            </a:pPr>
            <a:r>
              <a:t>I am also a portfolio manager, responsible for delivery of IT change projects for our Corporate Services Group.</a:t>
            </a:r>
          </a:p>
          <a:p>
            <a:pPr marL="171450" indent="-171450">
              <a:buSzPct val="100000"/>
              <a:buFont typeface="Arial"/>
              <a:buChar char="•"/>
            </a:pPr>
            <a:endParaRPr/>
          </a:p>
          <a:p>
            <a:pPr marL="171450" indent="-171450">
              <a:buSzPct val="100000"/>
              <a:buFont typeface="Arial"/>
              <a:buChar char="•"/>
            </a:pPr>
            <a:r>
              <a:t>I have been involved in project delivery for over 15 years, firstly with State Street Bank and then with the University for the last 11 years.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E14 Cover Opt 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Divider Opt 5">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8" name="Title Text"/>
          <p:cNvSpPr txBox="1">
            <a:spLocks noGrp="1"/>
          </p:cNvSpPr>
          <p:nvPr>
            <p:ph type="title"/>
          </p:nvPr>
        </p:nvSpPr>
        <p:spPr>
          <a:xfrm>
            <a:off x="685800" y="533400"/>
            <a:ext cx="6934200" cy="1430694"/>
          </a:xfrm>
          <a:prstGeom prst="rect">
            <a:avLst/>
          </a:prstGeom>
        </p:spPr>
        <p:txBody>
          <a:bodyPr anchor="t">
            <a:normAutofit/>
          </a:bodyPr>
          <a:lstStyle>
            <a:lvl1pPr algn="l">
              <a:defRPr sz="4000">
                <a:solidFill>
                  <a:srgbClr val="808080"/>
                </a:solidFill>
                <a:latin typeface="Arial"/>
                <a:ea typeface="Arial"/>
                <a:cs typeface="Arial"/>
                <a:sym typeface="Arial"/>
              </a:defRPr>
            </a:lvl1pPr>
          </a:lstStyle>
          <a:p>
            <a:r>
              <a:t>Title Text</a:t>
            </a:r>
          </a:p>
        </p:txBody>
      </p:sp>
      <p:sp>
        <p:nvSpPr>
          <p:cNvPr id="89" name="Body Level One…"/>
          <p:cNvSpPr txBox="1">
            <a:spLocks noGrp="1"/>
          </p:cNvSpPr>
          <p:nvPr>
            <p:ph type="body" idx="1"/>
          </p:nvPr>
        </p:nvSpPr>
        <p:spPr>
          <a:xfrm>
            <a:off x="685800" y="1905000"/>
            <a:ext cx="7848600" cy="3886200"/>
          </a:xfrm>
          <a:prstGeom prst="rect">
            <a:avLst/>
          </a:prstGeom>
        </p:spPr>
        <p:txBody>
          <a:bodyPr>
            <a:normAutofit/>
          </a:bodyPr>
          <a:lstStyle>
            <a:lvl1pPr>
              <a:defRPr>
                <a:solidFill>
                  <a:srgbClr val="595959"/>
                </a:solidFill>
              </a:defRPr>
            </a:lvl1pPr>
            <a:lvl2pPr>
              <a:defRPr>
                <a:solidFill>
                  <a:srgbClr val="595959"/>
                </a:solidFill>
              </a:defRPr>
            </a:lvl2pPr>
            <a:lvl3pPr>
              <a:defRPr>
                <a:solidFill>
                  <a:srgbClr val="595959"/>
                </a:solidFill>
              </a:defRPr>
            </a:lvl3pPr>
            <a:lvl4pPr>
              <a:defRPr>
                <a:solidFill>
                  <a:srgbClr val="595959"/>
                </a:solidFill>
              </a:defRPr>
            </a:lvl4pPr>
            <a:lvl5pPr>
              <a:defRPr>
                <a:solidFill>
                  <a:srgbClr val="595959"/>
                </a:solidFill>
              </a:defRPr>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ontent Opt 1">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Interaction - Evaluation">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4" name="Title Text"/>
          <p:cNvSpPr txBox="1">
            <a:spLocks noGrp="1"/>
          </p:cNvSpPr>
          <p:nvPr>
            <p:ph type="title"/>
          </p:nvPr>
        </p:nvSpPr>
        <p:spPr>
          <a:xfrm>
            <a:off x="685800" y="685800"/>
            <a:ext cx="7467600" cy="838200"/>
          </a:xfrm>
          <a:prstGeom prst="rect">
            <a:avLst/>
          </a:prstGeom>
        </p:spPr>
        <p:txBody>
          <a:bodyPr anchor="t">
            <a:normAutofit/>
          </a:bodyPr>
          <a:lstStyle>
            <a:lvl1pPr algn="l">
              <a:defRPr sz="3200">
                <a:solidFill>
                  <a:srgbClr val="808080"/>
                </a:solidFill>
                <a:latin typeface="Arial"/>
                <a:ea typeface="Arial"/>
                <a:cs typeface="Arial"/>
                <a:sym typeface="Arial"/>
              </a:defRPr>
            </a:lvl1pPr>
          </a:lstStyle>
          <a:p>
            <a:r>
              <a:t>Title Text</a:t>
            </a:r>
          </a:p>
        </p:txBody>
      </p:sp>
      <p:sp>
        <p:nvSpPr>
          <p:cNvPr id="105" name="Body Level One…"/>
          <p:cNvSpPr txBox="1">
            <a:spLocks noGrp="1"/>
          </p:cNvSpPr>
          <p:nvPr>
            <p:ph type="body" idx="1"/>
          </p:nvPr>
        </p:nvSpPr>
        <p:spPr>
          <a:xfrm>
            <a:off x="685800" y="1600200"/>
            <a:ext cx="7391400" cy="4343401"/>
          </a:xfrm>
          <a:prstGeom prst="rect">
            <a:avLst/>
          </a:prstGeom>
        </p:spPr>
        <p:txBody>
          <a:bodyPr>
            <a:normAutofit/>
          </a:bodyPr>
          <a:lstStyle>
            <a:lvl1pPr marL="0" indent="0">
              <a:spcBef>
                <a:spcPts val="400"/>
              </a:spcBef>
              <a:buSzTx/>
              <a:buFontTx/>
              <a:buNone/>
              <a:defRPr sz="2000">
                <a:solidFill>
                  <a:srgbClr val="808080"/>
                </a:solidFill>
                <a:latin typeface="Arial"/>
                <a:ea typeface="Arial"/>
                <a:cs typeface="Arial"/>
                <a:sym typeface="Arial"/>
              </a:defRPr>
            </a:lvl1pPr>
            <a:lvl2pPr marL="0" indent="457200">
              <a:spcBef>
                <a:spcPts val="400"/>
              </a:spcBef>
              <a:buSzTx/>
              <a:buFontTx/>
              <a:buNone/>
              <a:defRPr sz="2000">
                <a:solidFill>
                  <a:srgbClr val="808080"/>
                </a:solidFill>
                <a:latin typeface="Arial"/>
                <a:ea typeface="Arial"/>
                <a:cs typeface="Arial"/>
                <a:sym typeface="Arial"/>
              </a:defRPr>
            </a:lvl2pPr>
            <a:lvl3pPr marL="0" indent="914400">
              <a:spcBef>
                <a:spcPts val="400"/>
              </a:spcBef>
              <a:buSzTx/>
              <a:buFontTx/>
              <a:buNone/>
              <a:defRPr sz="2000">
                <a:solidFill>
                  <a:srgbClr val="808080"/>
                </a:solidFill>
                <a:latin typeface="Arial"/>
                <a:ea typeface="Arial"/>
                <a:cs typeface="Arial"/>
                <a:sym typeface="Arial"/>
              </a:defRPr>
            </a:lvl3pPr>
            <a:lvl4pPr marL="0" indent="1371600">
              <a:spcBef>
                <a:spcPts val="400"/>
              </a:spcBef>
              <a:buSzTx/>
              <a:buFontTx/>
              <a:buNone/>
              <a:defRPr sz="2000">
                <a:solidFill>
                  <a:srgbClr val="808080"/>
                </a:solidFill>
                <a:latin typeface="Arial"/>
                <a:ea typeface="Arial"/>
                <a:cs typeface="Arial"/>
                <a:sym typeface="Arial"/>
              </a:defRPr>
            </a:lvl4pPr>
            <a:lvl5pPr marL="0" indent="1828800">
              <a:spcBef>
                <a:spcPts val="400"/>
              </a:spcBef>
              <a:buSzTx/>
              <a:buFontTx/>
              <a:buNone/>
              <a:defRPr sz="2000">
                <a:solidFill>
                  <a:srgbClr val="80808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113" name="Title Text"/>
          <p:cNvSpPr txBox="1">
            <a:spLocks noGrp="1"/>
          </p:cNvSpPr>
          <p:nvPr>
            <p:ph type="title"/>
          </p:nvPr>
        </p:nvSpPr>
        <p:spPr>
          <a:xfrm>
            <a:off x="628650" y="365125"/>
            <a:ext cx="7886700" cy="1325564"/>
          </a:xfrm>
          <a:prstGeom prst="rect">
            <a:avLst/>
          </a:prstGeom>
        </p:spPr>
        <p:txBody>
          <a:bodyPr anchor="t">
            <a:normAutofit/>
          </a:bodyPr>
          <a:lstStyle/>
          <a:p>
            <a:r>
              <a:t>Title Text</a:t>
            </a:r>
          </a:p>
        </p:txBody>
      </p:sp>
      <p:sp>
        <p:nvSpPr>
          <p:cNvPr id="114" name="Body Level One…"/>
          <p:cNvSpPr txBox="1">
            <a:spLocks noGrp="1"/>
          </p:cNvSpPr>
          <p:nvPr>
            <p:ph type="body" sz="half" idx="1"/>
          </p:nvPr>
        </p:nvSpPr>
        <p:spPr>
          <a:xfrm>
            <a:off x="628650" y="1825625"/>
            <a:ext cx="3886200" cy="4351338"/>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115" name="Slide Number"/>
          <p:cNvSpPr txBox="1">
            <a:spLocks noGrp="1"/>
          </p:cNvSpPr>
          <p:nvPr>
            <p:ph type="sldNum" sz="quarter" idx="2"/>
          </p:nvPr>
        </p:nvSpPr>
        <p:spPr>
          <a:xfrm>
            <a:off x="6457950" y="6356351"/>
            <a:ext cx="335866" cy="333088"/>
          </a:xfrm>
          <a:prstGeom prst="rect">
            <a:avLst/>
          </a:prstGeom>
        </p:spPr>
        <p:txBody>
          <a:bodyPr anchor="t"/>
          <a:lstStyle>
            <a:lvl1pPr algn="l">
              <a:defRPr sz="1800"/>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122" name="Title Text"/>
          <p:cNvSpPr txBox="1">
            <a:spLocks noGrp="1"/>
          </p:cNvSpPr>
          <p:nvPr>
            <p:ph type="title"/>
          </p:nvPr>
        </p:nvSpPr>
        <p:spPr>
          <a:xfrm>
            <a:off x="629841" y="365125"/>
            <a:ext cx="7886701" cy="1325564"/>
          </a:xfrm>
          <a:prstGeom prst="rect">
            <a:avLst/>
          </a:prstGeom>
        </p:spPr>
        <p:txBody>
          <a:bodyPr anchor="t">
            <a:normAutofit/>
          </a:bodyPr>
          <a:lstStyle/>
          <a:p>
            <a:r>
              <a:t>Title Text</a:t>
            </a:r>
          </a:p>
        </p:txBody>
      </p:sp>
      <p:sp>
        <p:nvSpPr>
          <p:cNvPr id="123" name="Body Level One…"/>
          <p:cNvSpPr txBox="1">
            <a:spLocks noGrp="1"/>
          </p:cNvSpPr>
          <p:nvPr>
            <p:ph type="body" sz="quarter" idx="1"/>
          </p:nvPr>
        </p:nvSpPr>
        <p:spPr>
          <a:xfrm>
            <a:off x="629841" y="1681163"/>
            <a:ext cx="3868341" cy="823913"/>
          </a:xfrm>
          <a:prstGeom prst="rect">
            <a:avLst/>
          </a:prstGeom>
        </p:spPr>
        <p:txBody>
          <a:bodyPr anchor="b">
            <a:normAutofit/>
          </a:bodyPr>
          <a:lstStyle>
            <a:lvl1pPr marL="0" indent="0">
              <a:spcBef>
                <a:spcPts val="400"/>
              </a:spcBef>
              <a:buSzTx/>
              <a:buFontTx/>
              <a:buNone/>
              <a:defRPr sz="1800" b="1"/>
            </a:lvl1pPr>
            <a:lvl2pPr marL="0" indent="342900">
              <a:spcBef>
                <a:spcPts val="400"/>
              </a:spcBef>
              <a:buSzTx/>
              <a:buFontTx/>
              <a:buNone/>
              <a:defRPr sz="1800" b="1"/>
            </a:lvl2pPr>
            <a:lvl3pPr marL="0" indent="685800">
              <a:spcBef>
                <a:spcPts val="400"/>
              </a:spcBef>
              <a:buSzTx/>
              <a:buFontTx/>
              <a:buNone/>
              <a:defRPr sz="1800" b="1"/>
            </a:lvl3pPr>
            <a:lvl4pPr marL="0" indent="1028700">
              <a:spcBef>
                <a:spcPts val="400"/>
              </a:spcBef>
              <a:buSzTx/>
              <a:buFontTx/>
              <a:buNone/>
              <a:defRPr sz="1800" b="1"/>
            </a:lvl4pPr>
            <a:lvl5pPr marL="0" indent="1371600">
              <a:spcBef>
                <a:spcPts val="400"/>
              </a:spcBef>
              <a:buSzTx/>
              <a:buFontTx/>
              <a:buNone/>
              <a:defRPr sz="1800" b="1"/>
            </a:lvl5pPr>
          </a:lstStyle>
          <a:p>
            <a:r>
              <a:t>Body Level One</a:t>
            </a:r>
          </a:p>
          <a:p>
            <a:pPr lvl="1"/>
            <a:r>
              <a:t>Body Level Two</a:t>
            </a:r>
          </a:p>
          <a:p>
            <a:pPr lvl="2"/>
            <a:r>
              <a:t>Body Level Three</a:t>
            </a:r>
          </a:p>
          <a:p>
            <a:pPr lvl="3"/>
            <a:r>
              <a:t>Body Level Four</a:t>
            </a:r>
          </a:p>
          <a:p>
            <a:pPr lvl="4"/>
            <a:r>
              <a:t>Body Level Five</a:t>
            </a:r>
          </a:p>
        </p:txBody>
      </p:sp>
      <p:sp>
        <p:nvSpPr>
          <p:cNvPr id="124" name="Text Placeholder 4"/>
          <p:cNvSpPr>
            <a:spLocks noGrp="1"/>
          </p:cNvSpPr>
          <p:nvPr>
            <p:ph type="body" sz="quarter" idx="21"/>
          </p:nvPr>
        </p:nvSpPr>
        <p:spPr>
          <a:xfrm>
            <a:off x="4629150" y="1681163"/>
            <a:ext cx="3887392" cy="823913"/>
          </a:xfrm>
          <a:prstGeom prst="rect">
            <a:avLst/>
          </a:prstGeom>
        </p:spPr>
        <p:txBody>
          <a:bodyPr anchor="b">
            <a:normAutofit/>
          </a:bodyPr>
          <a:lstStyle/>
          <a:p>
            <a:pPr marL="0" indent="0">
              <a:spcBef>
                <a:spcPts val="400"/>
              </a:spcBef>
              <a:buSzTx/>
              <a:buFontTx/>
              <a:buNone/>
              <a:defRPr sz="1800" b="1"/>
            </a:pPr>
            <a:endParaRPr/>
          </a:p>
        </p:txBody>
      </p:sp>
      <p:sp>
        <p:nvSpPr>
          <p:cNvPr id="125" name="Slide Number"/>
          <p:cNvSpPr txBox="1">
            <a:spLocks noGrp="1"/>
          </p:cNvSpPr>
          <p:nvPr>
            <p:ph type="sldNum" sz="quarter" idx="2"/>
          </p:nvPr>
        </p:nvSpPr>
        <p:spPr>
          <a:xfrm>
            <a:off x="6457950" y="6356351"/>
            <a:ext cx="335866" cy="333088"/>
          </a:xfrm>
          <a:prstGeom prst="rect">
            <a:avLst/>
          </a:prstGeom>
        </p:spPr>
        <p:txBody>
          <a:bodyPr anchor="t"/>
          <a:lstStyle>
            <a:lvl1pPr algn="l">
              <a:defRPr sz="1800"/>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132" name="Title Text"/>
          <p:cNvSpPr txBox="1">
            <a:spLocks noGrp="1"/>
          </p:cNvSpPr>
          <p:nvPr>
            <p:ph type="title"/>
          </p:nvPr>
        </p:nvSpPr>
        <p:spPr>
          <a:xfrm>
            <a:off x="629841" y="457200"/>
            <a:ext cx="2949178" cy="1600200"/>
          </a:xfrm>
          <a:prstGeom prst="rect">
            <a:avLst/>
          </a:prstGeom>
        </p:spPr>
        <p:txBody>
          <a:bodyPr anchor="b">
            <a:normAutofit/>
          </a:bodyPr>
          <a:lstStyle>
            <a:lvl1pPr>
              <a:defRPr sz="2400"/>
            </a:lvl1pPr>
          </a:lstStyle>
          <a:p>
            <a:r>
              <a:t>Title Text</a:t>
            </a:r>
          </a:p>
        </p:txBody>
      </p:sp>
      <p:sp>
        <p:nvSpPr>
          <p:cNvPr id="133" name="Picture Placeholder 2"/>
          <p:cNvSpPr>
            <a:spLocks noGrp="1"/>
          </p:cNvSpPr>
          <p:nvPr>
            <p:ph type="pic" sz="half" idx="21"/>
          </p:nvPr>
        </p:nvSpPr>
        <p:spPr>
          <a:xfrm>
            <a:off x="3887391" y="987425"/>
            <a:ext cx="4629151" cy="4873626"/>
          </a:xfrm>
          <a:prstGeom prst="rect">
            <a:avLst/>
          </a:prstGeom>
        </p:spPr>
        <p:txBody>
          <a:bodyPr lIns="91439" rIns="91439"/>
          <a:lstStyle/>
          <a:p>
            <a:endParaRPr/>
          </a:p>
        </p:txBody>
      </p:sp>
      <p:sp>
        <p:nvSpPr>
          <p:cNvPr id="134" name="Body Level One…"/>
          <p:cNvSpPr txBox="1">
            <a:spLocks noGrp="1"/>
          </p:cNvSpPr>
          <p:nvPr>
            <p:ph type="body" sz="quarter" idx="1"/>
          </p:nvPr>
        </p:nvSpPr>
        <p:spPr>
          <a:xfrm>
            <a:off x="629841" y="2057400"/>
            <a:ext cx="2949178" cy="3811588"/>
          </a:xfrm>
          <a:prstGeom prst="rect">
            <a:avLst/>
          </a:prstGeom>
        </p:spPr>
        <p:txBody>
          <a:bodyPr>
            <a:normAutofit/>
          </a:bodyPr>
          <a:lstStyle>
            <a:lvl1pPr marL="0" indent="0">
              <a:spcBef>
                <a:spcPts val="200"/>
              </a:spcBef>
              <a:buSzTx/>
              <a:buFontTx/>
              <a:buNone/>
              <a:defRPr sz="1200"/>
            </a:lvl1pPr>
            <a:lvl2pPr marL="0" indent="342900">
              <a:spcBef>
                <a:spcPts val="200"/>
              </a:spcBef>
              <a:buSzTx/>
              <a:buFontTx/>
              <a:buNone/>
              <a:defRPr sz="1200"/>
            </a:lvl2pPr>
            <a:lvl3pPr marL="0" indent="685800">
              <a:spcBef>
                <a:spcPts val="200"/>
              </a:spcBef>
              <a:buSzTx/>
              <a:buFontTx/>
              <a:buNone/>
              <a:defRPr sz="1200"/>
            </a:lvl3pPr>
            <a:lvl4pPr marL="0" indent="1028700">
              <a:spcBef>
                <a:spcPts val="200"/>
              </a:spcBef>
              <a:buSzTx/>
              <a:buFontTx/>
              <a:buNone/>
              <a:defRPr sz="1200"/>
            </a:lvl4pPr>
            <a:lvl5pPr marL="0" indent="1371600">
              <a:spcBef>
                <a:spcPts val="200"/>
              </a:spcBef>
              <a:buSzTx/>
              <a:buFontTx/>
              <a:buNone/>
              <a:defRPr sz="1200"/>
            </a:lvl5pPr>
          </a:lstStyle>
          <a:p>
            <a:r>
              <a:t>Body Level One</a:t>
            </a:r>
          </a:p>
          <a:p>
            <a:pPr lvl="1"/>
            <a:r>
              <a:t>Body Level Two</a:t>
            </a:r>
          </a:p>
          <a:p>
            <a:pPr lvl="2"/>
            <a:r>
              <a:t>Body Level Three</a:t>
            </a:r>
          </a:p>
          <a:p>
            <a:pPr lvl="3"/>
            <a:r>
              <a:t>Body Level Four</a:t>
            </a:r>
          </a:p>
          <a:p>
            <a:pPr lvl="4"/>
            <a:r>
              <a:t>Body Level Five</a:t>
            </a:r>
          </a:p>
        </p:txBody>
      </p:sp>
      <p:sp>
        <p:nvSpPr>
          <p:cNvPr id="135" name="Slide Number"/>
          <p:cNvSpPr txBox="1">
            <a:spLocks noGrp="1"/>
          </p:cNvSpPr>
          <p:nvPr>
            <p:ph type="sldNum" sz="quarter" idx="2"/>
          </p:nvPr>
        </p:nvSpPr>
        <p:spPr>
          <a:xfrm>
            <a:off x="6457950" y="6356351"/>
            <a:ext cx="335866" cy="333088"/>
          </a:xfrm>
          <a:prstGeom prst="rect">
            <a:avLst/>
          </a:prstGeom>
        </p:spPr>
        <p:txBody>
          <a:bodyPr anchor="t"/>
          <a:lstStyle>
            <a:lvl1pPr algn="l">
              <a:defRPr sz="1800"/>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42" name="Title Text"/>
          <p:cNvSpPr txBox="1">
            <a:spLocks noGrp="1"/>
          </p:cNvSpPr>
          <p:nvPr>
            <p:ph type="title"/>
          </p:nvPr>
        </p:nvSpPr>
        <p:spPr>
          <a:xfrm>
            <a:off x="628650" y="365125"/>
            <a:ext cx="7886700" cy="1325564"/>
          </a:xfrm>
          <a:prstGeom prst="rect">
            <a:avLst/>
          </a:prstGeom>
        </p:spPr>
        <p:txBody>
          <a:bodyPr anchor="t">
            <a:normAutofit/>
          </a:bodyPr>
          <a:lstStyle/>
          <a:p>
            <a:r>
              <a:t>Title Text</a:t>
            </a:r>
          </a:p>
        </p:txBody>
      </p:sp>
      <p:sp>
        <p:nvSpPr>
          <p:cNvPr id="143" name="Body Level One…"/>
          <p:cNvSpPr txBox="1">
            <a:spLocks noGrp="1"/>
          </p:cNvSpPr>
          <p:nvPr>
            <p:ph type="body" idx="1"/>
          </p:nvPr>
        </p:nvSpPr>
        <p:spPr>
          <a:xfrm>
            <a:off x="628650" y="1825625"/>
            <a:ext cx="7886700" cy="4351338"/>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144" name="Slide Number"/>
          <p:cNvSpPr txBox="1">
            <a:spLocks noGrp="1"/>
          </p:cNvSpPr>
          <p:nvPr>
            <p:ph type="sldNum" sz="quarter" idx="2"/>
          </p:nvPr>
        </p:nvSpPr>
        <p:spPr>
          <a:xfrm>
            <a:off x="6457950" y="6356351"/>
            <a:ext cx="335866" cy="333088"/>
          </a:xfrm>
          <a:prstGeom prst="rect">
            <a:avLst/>
          </a:prstGeom>
        </p:spPr>
        <p:txBody>
          <a:bodyPr anchor="t"/>
          <a:lstStyle>
            <a:lvl1pPr algn="l">
              <a:defRPr sz="1800"/>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151" name="Title Text"/>
          <p:cNvSpPr txBox="1">
            <a:spLocks noGrp="1"/>
          </p:cNvSpPr>
          <p:nvPr>
            <p:ph type="title"/>
          </p:nvPr>
        </p:nvSpPr>
        <p:spPr>
          <a:xfrm>
            <a:off x="623887" y="1709739"/>
            <a:ext cx="7886701" cy="2852737"/>
          </a:xfrm>
          <a:prstGeom prst="rect">
            <a:avLst/>
          </a:prstGeom>
        </p:spPr>
        <p:txBody>
          <a:bodyPr anchor="b">
            <a:normAutofit/>
          </a:bodyPr>
          <a:lstStyle>
            <a:lvl1pPr>
              <a:defRPr sz="4500"/>
            </a:lvl1pPr>
          </a:lstStyle>
          <a:p>
            <a:r>
              <a:t>Title Text</a:t>
            </a:r>
          </a:p>
        </p:txBody>
      </p:sp>
      <p:sp>
        <p:nvSpPr>
          <p:cNvPr id="152" name="Body Level One…"/>
          <p:cNvSpPr txBox="1">
            <a:spLocks noGrp="1"/>
          </p:cNvSpPr>
          <p:nvPr>
            <p:ph type="body" sz="quarter" idx="1"/>
          </p:nvPr>
        </p:nvSpPr>
        <p:spPr>
          <a:xfrm>
            <a:off x="623887" y="4589464"/>
            <a:ext cx="7886701" cy="1500188"/>
          </a:xfrm>
          <a:prstGeom prst="rect">
            <a:avLst/>
          </a:prstGeom>
        </p:spPr>
        <p:txBody>
          <a:bodyPr>
            <a:normAutofit/>
          </a:bodyPr>
          <a:lstStyle>
            <a:lvl1pPr marL="0" indent="0">
              <a:spcBef>
                <a:spcPts val="400"/>
              </a:spcBef>
              <a:buSzTx/>
              <a:buFontTx/>
              <a:buNone/>
              <a:defRPr sz="1800">
                <a:solidFill>
                  <a:srgbClr val="888888"/>
                </a:solidFill>
              </a:defRPr>
            </a:lvl1pPr>
            <a:lvl2pPr marL="0" indent="342900">
              <a:spcBef>
                <a:spcPts val="400"/>
              </a:spcBef>
              <a:buSzTx/>
              <a:buFontTx/>
              <a:buNone/>
              <a:defRPr sz="1800">
                <a:solidFill>
                  <a:srgbClr val="888888"/>
                </a:solidFill>
              </a:defRPr>
            </a:lvl2pPr>
            <a:lvl3pPr marL="0" indent="685800">
              <a:spcBef>
                <a:spcPts val="400"/>
              </a:spcBef>
              <a:buSzTx/>
              <a:buFontTx/>
              <a:buNone/>
              <a:defRPr sz="1800">
                <a:solidFill>
                  <a:srgbClr val="888888"/>
                </a:solidFill>
              </a:defRPr>
            </a:lvl3pPr>
            <a:lvl4pPr marL="0" indent="1028700">
              <a:spcBef>
                <a:spcPts val="400"/>
              </a:spcBef>
              <a:buSzTx/>
              <a:buFontTx/>
              <a:buNone/>
              <a:defRPr sz="1800">
                <a:solidFill>
                  <a:srgbClr val="888888"/>
                </a:solidFill>
              </a:defRPr>
            </a:lvl4pPr>
            <a:lvl5pPr marL="0" indent="1371600">
              <a:spcBef>
                <a:spcPts val="400"/>
              </a:spcBef>
              <a:buSzTx/>
              <a:buFontTx/>
              <a:buNone/>
              <a:defRPr sz="1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53" name="Slide Number"/>
          <p:cNvSpPr txBox="1">
            <a:spLocks noGrp="1"/>
          </p:cNvSpPr>
          <p:nvPr>
            <p:ph type="sldNum" sz="quarter" idx="2"/>
          </p:nvPr>
        </p:nvSpPr>
        <p:spPr>
          <a:xfrm>
            <a:off x="6457950" y="6356351"/>
            <a:ext cx="335866" cy="333088"/>
          </a:xfrm>
          <a:prstGeom prst="rect">
            <a:avLst/>
          </a:prstGeom>
        </p:spPr>
        <p:txBody>
          <a:bodyPr anchor="t"/>
          <a:lstStyle>
            <a:lvl1pPr algn="l">
              <a:defRPr sz="1800"/>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160" name="Title Text"/>
          <p:cNvSpPr txBox="1">
            <a:spLocks noGrp="1"/>
          </p:cNvSpPr>
          <p:nvPr>
            <p:ph type="title"/>
          </p:nvPr>
        </p:nvSpPr>
        <p:spPr>
          <a:xfrm>
            <a:off x="629841" y="457200"/>
            <a:ext cx="2949178" cy="1600200"/>
          </a:xfrm>
          <a:prstGeom prst="rect">
            <a:avLst/>
          </a:prstGeom>
        </p:spPr>
        <p:txBody>
          <a:bodyPr anchor="b">
            <a:normAutofit/>
          </a:bodyPr>
          <a:lstStyle>
            <a:lvl1pPr>
              <a:defRPr sz="2400"/>
            </a:lvl1pPr>
          </a:lstStyle>
          <a:p>
            <a:r>
              <a:t>Title Text</a:t>
            </a:r>
          </a:p>
        </p:txBody>
      </p:sp>
      <p:sp>
        <p:nvSpPr>
          <p:cNvPr id="161" name="Body Level One…"/>
          <p:cNvSpPr txBox="1">
            <a:spLocks noGrp="1"/>
          </p:cNvSpPr>
          <p:nvPr>
            <p:ph type="body" sz="half" idx="1"/>
          </p:nvPr>
        </p:nvSpPr>
        <p:spPr>
          <a:xfrm>
            <a:off x="3887391" y="987425"/>
            <a:ext cx="4629151" cy="4873626"/>
          </a:xfrm>
          <a:prstGeom prst="rect">
            <a:avLst/>
          </a:prstGeom>
        </p:spPr>
        <p:txBody>
          <a:bodyPr>
            <a:normAutofit/>
          </a:bodyPr>
          <a:lstStyle>
            <a:lvl1pPr>
              <a:spcBef>
                <a:spcPts val="500"/>
              </a:spcBef>
              <a:defRPr sz="2400"/>
            </a:lvl1pPr>
            <a:lvl2pPr>
              <a:spcBef>
                <a:spcPts val="500"/>
              </a:spcBef>
              <a:defRPr sz="2400"/>
            </a:lvl2pPr>
            <a:lvl3pPr>
              <a:spcBef>
                <a:spcPts val="500"/>
              </a:spcBef>
              <a:defRPr sz="2400"/>
            </a:lvl3pPr>
            <a:lvl4pPr>
              <a:spcBef>
                <a:spcPts val="500"/>
              </a:spcBef>
              <a:defRPr sz="2400"/>
            </a:lvl4pPr>
            <a:lvl5pPr>
              <a:spcBef>
                <a:spcPts val="500"/>
              </a:spcBef>
              <a:defRPr sz="2400"/>
            </a:lvl5pPr>
          </a:lstStyle>
          <a:p>
            <a:r>
              <a:t>Body Level One</a:t>
            </a:r>
          </a:p>
          <a:p>
            <a:pPr lvl="1"/>
            <a:r>
              <a:t>Body Level Two</a:t>
            </a:r>
          </a:p>
          <a:p>
            <a:pPr lvl="2"/>
            <a:r>
              <a:t>Body Level Three</a:t>
            </a:r>
          </a:p>
          <a:p>
            <a:pPr lvl="3"/>
            <a:r>
              <a:t>Body Level Four</a:t>
            </a:r>
          </a:p>
          <a:p>
            <a:pPr lvl="4"/>
            <a:r>
              <a:t>Body Level Five</a:t>
            </a:r>
          </a:p>
        </p:txBody>
      </p:sp>
      <p:sp>
        <p:nvSpPr>
          <p:cNvPr id="162" name="Text Placeholder 3"/>
          <p:cNvSpPr>
            <a:spLocks noGrp="1"/>
          </p:cNvSpPr>
          <p:nvPr>
            <p:ph type="body" sz="quarter" idx="21"/>
          </p:nvPr>
        </p:nvSpPr>
        <p:spPr>
          <a:xfrm>
            <a:off x="629840" y="2057400"/>
            <a:ext cx="2949180" cy="3811588"/>
          </a:xfrm>
          <a:prstGeom prst="rect">
            <a:avLst/>
          </a:prstGeom>
        </p:spPr>
        <p:txBody>
          <a:bodyPr>
            <a:normAutofit/>
          </a:bodyPr>
          <a:lstStyle/>
          <a:p>
            <a:pPr marL="0" indent="0">
              <a:spcBef>
                <a:spcPts val="200"/>
              </a:spcBef>
              <a:buSzTx/>
              <a:buFontTx/>
              <a:buNone/>
              <a:defRPr sz="1200"/>
            </a:pPr>
            <a:endParaRPr/>
          </a:p>
        </p:txBody>
      </p:sp>
      <p:sp>
        <p:nvSpPr>
          <p:cNvPr id="163" name="Slide Number"/>
          <p:cNvSpPr txBox="1">
            <a:spLocks noGrp="1"/>
          </p:cNvSpPr>
          <p:nvPr>
            <p:ph type="sldNum" sz="quarter" idx="2"/>
          </p:nvPr>
        </p:nvSpPr>
        <p:spPr>
          <a:xfrm>
            <a:off x="6457950" y="6356351"/>
            <a:ext cx="335866" cy="333088"/>
          </a:xfrm>
          <a:prstGeom prst="rect">
            <a:avLst/>
          </a:prstGeom>
        </p:spPr>
        <p:txBody>
          <a:bodyPr anchor="t"/>
          <a:lstStyle>
            <a:lvl1pPr algn="l">
              <a:defRPr sz="1800"/>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170" name="Title Text"/>
          <p:cNvSpPr txBox="1">
            <a:spLocks noGrp="1"/>
          </p:cNvSpPr>
          <p:nvPr>
            <p:ph type="title"/>
          </p:nvPr>
        </p:nvSpPr>
        <p:spPr>
          <a:xfrm>
            <a:off x="628650" y="365125"/>
            <a:ext cx="7886700" cy="1325564"/>
          </a:xfrm>
          <a:prstGeom prst="rect">
            <a:avLst/>
          </a:prstGeom>
        </p:spPr>
        <p:txBody>
          <a:bodyPr anchor="t">
            <a:normAutofit/>
          </a:bodyPr>
          <a:lstStyle/>
          <a:p>
            <a:r>
              <a:t>Title Text</a:t>
            </a:r>
          </a:p>
        </p:txBody>
      </p:sp>
      <p:sp>
        <p:nvSpPr>
          <p:cNvPr id="171" name="Slide Number"/>
          <p:cNvSpPr txBox="1">
            <a:spLocks noGrp="1"/>
          </p:cNvSpPr>
          <p:nvPr>
            <p:ph type="sldNum" sz="quarter" idx="2"/>
          </p:nvPr>
        </p:nvSpPr>
        <p:spPr>
          <a:xfrm>
            <a:off x="6457950" y="6356351"/>
            <a:ext cx="335866" cy="333088"/>
          </a:xfrm>
          <a:prstGeom prst="rect">
            <a:avLst/>
          </a:prstGeom>
        </p:spPr>
        <p:txBody>
          <a:bodyPr anchor="t"/>
          <a:lstStyle>
            <a:lvl1pPr algn="l">
              <a:defRPr sz="1800"/>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E14 Cover Opt 2">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E14 Cover Opt 3">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5" name="output-onlinepngtools.png" descr="output-onlinepngtools.png"/>
          <p:cNvPicPr>
            <a:picLocks noChangeAspect="1"/>
          </p:cNvPicPr>
          <p:nvPr/>
        </p:nvPicPr>
        <p:blipFill>
          <a:blip r:embed="rId3"/>
          <a:stretch>
            <a:fillRect/>
          </a:stretch>
        </p:blipFill>
        <p:spPr>
          <a:xfrm>
            <a:off x="3259640" y="529519"/>
            <a:ext cx="5785516" cy="2725576"/>
          </a:xfrm>
          <a:prstGeom prst="rect">
            <a:avLst/>
          </a:prstGeom>
          <a:ln w="12700">
            <a:miter lim="400000"/>
          </a:ln>
        </p:spPr>
      </p:pic>
      <p:sp>
        <p:nvSpPr>
          <p:cNvPr id="26" name="TextBox 1"/>
          <p:cNvSpPr txBox="1"/>
          <p:nvPr/>
        </p:nvSpPr>
        <p:spPr>
          <a:xfrm>
            <a:off x="3272409" y="4419600"/>
            <a:ext cx="5597271" cy="10820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800" b="1">
                <a:latin typeface="Arial"/>
                <a:ea typeface="Arial"/>
                <a:cs typeface="Arial"/>
                <a:sym typeface="Arial"/>
              </a:defRPr>
            </a:lvl1pPr>
          </a:lstStyle>
          <a:p>
            <a:r>
              <a:t>For Fast Track Course Scheduling</a:t>
            </a:r>
            <a:endParaRPr sz="1200">
              <a:latin typeface="Times Roman"/>
              <a:ea typeface="Times Roman"/>
              <a:cs typeface="Times Roman"/>
              <a:sym typeface="Times Roman"/>
            </a:endParaRPr>
          </a:p>
        </p:txBody>
      </p:sp>
      <p:sp>
        <p:nvSpPr>
          <p:cNvPr id="27" name="TextBox 2"/>
          <p:cNvSpPr txBox="1"/>
          <p:nvPr/>
        </p:nvSpPr>
        <p:spPr>
          <a:xfrm>
            <a:off x="1874520" y="5398515"/>
            <a:ext cx="8138160" cy="3752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000">
                <a:solidFill>
                  <a:srgbClr val="595959"/>
                </a:solidFill>
                <a:latin typeface="Arial"/>
                <a:ea typeface="Arial"/>
                <a:cs typeface="Arial"/>
                <a:sym typeface="Arial"/>
              </a:defRPr>
            </a:lvl1pPr>
          </a:lstStyle>
          <a:p>
            <a:r>
              <a:t>Amna Ali • Asmaa Sultan</a:t>
            </a:r>
          </a:p>
        </p:txBody>
      </p:sp>
      <p:sp>
        <p:nvSpPr>
          <p:cNvPr id="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E14 Cover Opt 4">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5" name="Body Level One…"/>
          <p:cNvSpPr txBox="1">
            <a:spLocks noGrp="1"/>
          </p:cNvSpPr>
          <p:nvPr>
            <p:ph type="body" sz="quarter" idx="1"/>
          </p:nvPr>
        </p:nvSpPr>
        <p:spPr>
          <a:xfrm>
            <a:off x="1066800" y="2971800"/>
            <a:ext cx="7010401" cy="914400"/>
          </a:xfrm>
          <a:prstGeom prst="rect">
            <a:avLst/>
          </a:prstGeom>
        </p:spPr>
        <p:txBody>
          <a:bodyPr>
            <a:normAutofit/>
          </a:bodyPr>
          <a:lstStyle>
            <a:lvl1pPr marL="0" indent="0">
              <a:buSzTx/>
              <a:buFontTx/>
              <a:buNone/>
              <a:defRPr>
                <a:solidFill>
                  <a:srgbClr val="FFFFFF"/>
                </a:solidFill>
                <a:latin typeface="Arial"/>
                <a:ea typeface="Arial"/>
                <a:cs typeface="Arial"/>
                <a:sym typeface="Arial"/>
              </a:defRPr>
            </a:lvl1pPr>
            <a:lvl2pPr>
              <a:buFontTx/>
              <a:defRPr>
                <a:solidFill>
                  <a:srgbClr val="FFFFFF"/>
                </a:solidFill>
                <a:latin typeface="Arial"/>
                <a:ea typeface="Arial"/>
                <a:cs typeface="Arial"/>
                <a:sym typeface="Arial"/>
              </a:defRPr>
            </a:lvl2pPr>
            <a:lvl3pPr>
              <a:buFontTx/>
              <a:defRPr>
                <a:solidFill>
                  <a:srgbClr val="FFFFFF"/>
                </a:solidFill>
                <a:latin typeface="Arial"/>
                <a:ea typeface="Arial"/>
                <a:cs typeface="Arial"/>
                <a:sym typeface="Arial"/>
              </a:defRPr>
            </a:lvl3pPr>
            <a:lvl4pPr>
              <a:buFontTx/>
              <a:defRPr>
                <a:solidFill>
                  <a:srgbClr val="FFFFFF"/>
                </a:solidFill>
                <a:latin typeface="Arial"/>
                <a:ea typeface="Arial"/>
                <a:cs typeface="Arial"/>
                <a:sym typeface="Arial"/>
              </a:defRPr>
            </a:lvl4pPr>
            <a:lvl5pPr>
              <a:buFontTx/>
              <a:defRPr>
                <a:solidFill>
                  <a:srgbClr val="FFFFFF"/>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3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E14 Cover Opt 5">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3" name="Title Text"/>
          <p:cNvSpPr txBox="1">
            <a:spLocks noGrp="1"/>
          </p:cNvSpPr>
          <p:nvPr>
            <p:ph type="title"/>
          </p:nvPr>
        </p:nvSpPr>
        <p:spPr>
          <a:xfrm>
            <a:off x="685800" y="685800"/>
            <a:ext cx="7391400" cy="731838"/>
          </a:xfrm>
          <a:prstGeom prst="rect">
            <a:avLst/>
          </a:prstGeom>
        </p:spPr>
        <p:txBody>
          <a:bodyPr anchor="t">
            <a:normAutofit/>
          </a:bodyPr>
          <a:lstStyle>
            <a:lvl1pPr algn="l">
              <a:defRPr sz="3200">
                <a:solidFill>
                  <a:srgbClr val="595959"/>
                </a:solidFill>
                <a:latin typeface="Arial"/>
                <a:ea typeface="Arial"/>
                <a:cs typeface="Arial"/>
                <a:sym typeface="Arial"/>
              </a:defRPr>
            </a:lvl1pPr>
          </a:lstStyle>
          <a:p>
            <a:r>
              <a:t>Title Text</a:t>
            </a:r>
          </a:p>
        </p:txBody>
      </p:sp>
      <p:sp>
        <p:nvSpPr>
          <p:cNvPr id="44" name="Body Level One…"/>
          <p:cNvSpPr txBox="1">
            <a:spLocks noGrp="1"/>
          </p:cNvSpPr>
          <p:nvPr>
            <p:ph type="body" idx="1"/>
          </p:nvPr>
        </p:nvSpPr>
        <p:spPr>
          <a:xfrm>
            <a:off x="685800" y="1600200"/>
            <a:ext cx="7391400" cy="4525963"/>
          </a:xfrm>
          <a:prstGeom prst="rect">
            <a:avLst/>
          </a:prstGeom>
        </p:spPr>
        <p:txBody>
          <a:bodyPr>
            <a:normAutofit/>
          </a:bodyPr>
          <a:lstStyle>
            <a:lvl1pPr marL="0" indent="0">
              <a:spcBef>
                <a:spcPts val="400"/>
              </a:spcBef>
              <a:buSzTx/>
              <a:buFontTx/>
              <a:buNone/>
              <a:defRPr sz="2000">
                <a:solidFill>
                  <a:srgbClr val="595959"/>
                </a:solidFill>
                <a:latin typeface="Arial"/>
                <a:ea typeface="Arial"/>
                <a:cs typeface="Arial"/>
                <a:sym typeface="Arial"/>
              </a:defRPr>
            </a:lvl1pPr>
            <a:lvl2pPr marL="661307" indent="-204107">
              <a:spcBef>
                <a:spcPts val="400"/>
              </a:spcBef>
              <a:buFontTx/>
              <a:defRPr sz="2000">
                <a:solidFill>
                  <a:srgbClr val="595959"/>
                </a:solidFill>
                <a:latin typeface="Arial"/>
                <a:ea typeface="Arial"/>
                <a:cs typeface="Arial"/>
                <a:sym typeface="Arial"/>
              </a:defRPr>
            </a:lvl2pPr>
            <a:lvl3pPr marL="1104900" indent="-190500">
              <a:spcBef>
                <a:spcPts val="400"/>
              </a:spcBef>
              <a:buFontTx/>
              <a:defRPr sz="2000">
                <a:solidFill>
                  <a:srgbClr val="595959"/>
                </a:solidFill>
                <a:latin typeface="Arial"/>
                <a:ea typeface="Arial"/>
                <a:cs typeface="Arial"/>
                <a:sym typeface="Arial"/>
              </a:defRPr>
            </a:lvl3pPr>
            <a:lvl4pPr marL="1600200" indent="-228600">
              <a:spcBef>
                <a:spcPts val="400"/>
              </a:spcBef>
              <a:buFontTx/>
              <a:defRPr sz="2000">
                <a:solidFill>
                  <a:srgbClr val="595959"/>
                </a:solidFill>
                <a:latin typeface="Arial"/>
                <a:ea typeface="Arial"/>
                <a:cs typeface="Arial"/>
                <a:sym typeface="Arial"/>
              </a:defRPr>
            </a:lvl4pPr>
            <a:lvl5pPr marL="2057400" indent="-228600">
              <a:spcBef>
                <a:spcPts val="400"/>
              </a:spcBef>
              <a:buFontTx/>
              <a:defRPr sz="2000">
                <a:solidFill>
                  <a:srgbClr val="595959"/>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Divider Opt 1">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2" name="Title Text"/>
          <p:cNvSpPr txBox="1">
            <a:spLocks noGrp="1"/>
          </p:cNvSpPr>
          <p:nvPr>
            <p:ph type="title"/>
          </p:nvPr>
        </p:nvSpPr>
        <p:spPr>
          <a:xfrm>
            <a:off x="685800" y="685800"/>
            <a:ext cx="7391400" cy="731838"/>
          </a:xfrm>
          <a:prstGeom prst="rect">
            <a:avLst/>
          </a:prstGeom>
        </p:spPr>
        <p:txBody>
          <a:bodyPr anchor="t">
            <a:normAutofit/>
          </a:bodyPr>
          <a:lstStyle>
            <a:lvl1pPr algn="l">
              <a:defRPr sz="3200">
                <a:solidFill>
                  <a:srgbClr val="808080"/>
                </a:solidFill>
                <a:latin typeface="Arial"/>
                <a:ea typeface="Arial"/>
                <a:cs typeface="Arial"/>
                <a:sym typeface="Arial"/>
              </a:defRPr>
            </a:lvl1pPr>
          </a:lstStyle>
          <a:p>
            <a:r>
              <a:t>Title Text</a:t>
            </a:r>
          </a:p>
        </p:txBody>
      </p:sp>
      <p:sp>
        <p:nvSpPr>
          <p:cNvPr id="53" name="Body Level One…"/>
          <p:cNvSpPr txBox="1">
            <a:spLocks noGrp="1"/>
          </p:cNvSpPr>
          <p:nvPr>
            <p:ph type="body" idx="1"/>
          </p:nvPr>
        </p:nvSpPr>
        <p:spPr>
          <a:xfrm>
            <a:off x="685800" y="1524000"/>
            <a:ext cx="7391400" cy="4800600"/>
          </a:xfrm>
          <a:prstGeom prst="rect">
            <a:avLst/>
          </a:prstGeom>
        </p:spPr>
        <p:txBody>
          <a:bodyPr>
            <a:normAutofit/>
          </a:bodyPr>
          <a:lstStyle>
            <a:lvl1pPr marL="0" indent="0">
              <a:spcBef>
                <a:spcPts val="400"/>
              </a:spcBef>
              <a:buSzTx/>
              <a:buFontTx/>
              <a:buNone/>
              <a:defRPr sz="2000">
                <a:solidFill>
                  <a:srgbClr val="808080"/>
                </a:solidFill>
                <a:latin typeface="Arial"/>
                <a:ea typeface="Arial"/>
                <a:cs typeface="Arial"/>
                <a:sym typeface="Arial"/>
              </a:defRPr>
            </a:lvl1pPr>
            <a:lvl2pPr marL="661307" indent="-204107">
              <a:spcBef>
                <a:spcPts val="400"/>
              </a:spcBef>
              <a:buFontTx/>
              <a:defRPr sz="2000">
                <a:solidFill>
                  <a:srgbClr val="808080"/>
                </a:solidFill>
                <a:latin typeface="Arial"/>
                <a:ea typeface="Arial"/>
                <a:cs typeface="Arial"/>
                <a:sym typeface="Arial"/>
              </a:defRPr>
            </a:lvl2pPr>
            <a:lvl3pPr marL="1104900" indent="-190500">
              <a:spcBef>
                <a:spcPts val="400"/>
              </a:spcBef>
              <a:buFontTx/>
              <a:defRPr sz="2000">
                <a:solidFill>
                  <a:srgbClr val="808080"/>
                </a:solidFill>
                <a:latin typeface="Arial"/>
                <a:ea typeface="Arial"/>
                <a:cs typeface="Arial"/>
                <a:sym typeface="Arial"/>
              </a:defRPr>
            </a:lvl3pPr>
            <a:lvl4pPr marL="1600200" indent="-228600">
              <a:spcBef>
                <a:spcPts val="400"/>
              </a:spcBef>
              <a:buFontTx/>
              <a:defRPr sz="2000">
                <a:solidFill>
                  <a:srgbClr val="808080"/>
                </a:solidFill>
                <a:latin typeface="Arial"/>
                <a:ea typeface="Arial"/>
                <a:cs typeface="Arial"/>
                <a:sym typeface="Arial"/>
              </a:defRPr>
            </a:lvl4pPr>
            <a:lvl5pPr marL="2057400" indent="-228600">
              <a:spcBef>
                <a:spcPts val="400"/>
              </a:spcBef>
              <a:buFontTx/>
              <a:defRPr sz="2000">
                <a:solidFill>
                  <a:srgbClr val="80808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5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Divider Opt 2">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1" name="Title Text"/>
          <p:cNvSpPr txBox="1">
            <a:spLocks noGrp="1"/>
          </p:cNvSpPr>
          <p:nvPr>
            <p:ph type="title"/>
          </p:nvPr>
        </p:nvSpPr>
        <p:spPr>
          <a:xfrm>
            <a:off x="685800" y="685800"/>
            <a:ext cx="7391400" cy="731838"/>
          </a:xfrm>
          <a:prstGeom prst="rect">
            <a:avLst/>
          </a:prstGeom>
        </p:spPr>
        <p:txBody>
          <a:bodyPr anchor="t">
            <a:normAutofit/>
          </a:bodyPr>
          <a:lstStyle>
            <a:lvl1pPr algn="l">
              <a:defRPr sz="3200">
                <a:solidFill>
                  <a:srgbClr val="808080"/>
                </a:solidFill>
                <a:latin typeface="Arial"/>
                <a:ea typeface="Arial"/>
                <a:cs typeface="Arial"/>
                <a:sym typeface="Arial"/>
              </a:defRPr>
            </a:lvl1pPr>
          </a:lstStyle>
          <a:p>
            <a:r>
              <a:t>Title Text</a:t>
            </a:r>
          </a:p>
        </p:txBody>
      </p:sp>
      <p:sp>
        <p:nvSpPr>
          <p:cNvPr id="62" name="Body Level One…"/>
          <p:cNvSpPr txBox="1">
            <a:spLocks noGrp="1"/>
          </p:cNvSpPr>
          <p:nvPr>
            <p:ph type="body" idx="1"/>
          </p:nvPr>
        </p:nvSpPr>
        <p:spPr>
          <a:xfrm>
            <a:off x="685800" y="1524000"/>
            <a:ext cx="7391400" cy="4800600"/>
          </a:xfrm>
          <a:prstGeom prst="rect">
            <a:avLst/>
          </a:prstGeom>
        </p:spPr>
        <p:txBody>
          <a:bodyPr>
            <a:normAutofit/>
          </a:bodyPr>
          <a:lstStyle>
            <a:lvl1pPr marL="0" indent="0">
              <a:spcBef>
                <a:spcPts val="400"/>
              </a:spcBef>
              <a:buSzTx/>
              <a:buFontTx/>
              <a:buNone/>
              <a:defRPr sz="2000">
                <a:solidFill>
                  <a:srgbClr val="808080"/>
                </a:solidFill>
                <a:latin typeface="Arial"/>
                <a:ea typeface="Arial"/>
                <a:cs typeface="Arial"/>
                <a:sym typeface="Arial"/>
              </a:defRPr>
            </a:lvl1pPr>
            <a:lvl2pPr marL="661307" indent="-204107">
              <a:spcBef>
                <a:spcPts val="400"/>
              </a:spcBef>
              <a:buFontTx/>
              <a:defRPr sz="2000">
                <a:solidFill>
                  <a:srgbClr val="808080"/>
                </a:solidFill>
                <a:latin typeface="Arial"/>
                <a:ea typeface="Arial"/>
                <a:cs typeface="Arial"/>
                <a:sym typeface="Arial"/>
              </a:defRPr>
            </a:lvl2pPr>
            <a:lvl3pPr marL="1104900" indent="-190500">
              <a:spcBef>
                <a:spcPts val="400"/>
              </a:spcBef>
              <a:buFontTx/>
              <a:defRPr sz="2000">
                <a:solidFill>
                  <a:srgbClr val="808080"/>
                </a:solidFill>
                <a:latin typeface="Arial"/>
                <a:ea typeface="Arial"/>
                <a:cs typeface="Arial"/>
                <a:sym typeface="Arial"/>
              </a:defRPr>
            </a:lvl3pPr>
            <a:lvl4pPr marL="1600200" indent="-228600">
              <a:spcBef>
                <a:spcPts val="400"/>
              </a:spcBef>
              <a:buFontTx/>
              <a:defRPr sz="2000">
                <a:solidFill>
                  <a:srgbClr val="808080"/>
                </a:solidFill>
                <a:latin typeface="Arial"/>
                <a:ea typeface="Arial"/>
                <a:cs typeface="Arial"/>
                <a:sym typeface="Arial"/>
              </a:defRPr>
            </a:lvl4pPr>
            <a:lvl5pPr marL="2057400" indent="-228600">
              <a:spcBef>
                <a:spcPts val="400"/>
              </a:spcBef>
              <a:buFontTx/>
              <a:defRPr sz="2000">
                <a:solidFill>
                  <a:srgbClr val="80808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Divider Opt 3">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0" name="Title Text"/>
          <p:cNvSpPr txBox="1">
            <a:spLocks noGrp="1"/>
          </p:cNvSpPr>
          <p:nvPr>
            <p:ph type="title"/>
          </p:nvPr>
        </p:nvSpPr>
        <p:spPr>
          <a:xfrm>
            <a:off x="2286000" y="685800"/>
            <a:ext cx="6019800" cy="731838"/>
          </a:xfrm>
          <a:prstGeom prst="rect">
            <a:avLst/>
          </a:prstGeom>
        </p:spPr>
        <p:txBody>
          <a:bodyPr anchor="t">
            <a:normAutofit/>
          </a:bodyPr>
          <a:lstStyle>
            <a:lvl1pPr algn="l">
              <a:defRPr sz="3200">
                <a:solidFill>
                  <a:srgbClr val="808080"/>
                </a:solidFill>
                <a:latin typeface="Arial"/>
                <a:ea typeface="Arial"/>
                <a:cs typeface="Arial"/>
                <a:sym typeface="Arial"/>
              </a:defRPr>
            </a:lvl1pPr>
          </a:lstStyle>
          <a:p>
            <a:r>
              <a:t>Title Text</a:t>
            </a:r>
          </a:p>
        </p:txBody>
      </p:sp>
      <p:sp>
        <p:nvSpPr>
          <p:cNvPr id="71" name="Body Level One…"/>
          <p:cNvSpPr txBox="1">
            <a:spLocks noGrp="1"/>
          </p:cNvSpPr>
          <p:nvPr>
            <p:ph type="body" idx="1"/>
          </p:nvPr>
        </p:nvSpPr>
        <p:spPr>
          <a:xfrm>
            <a:off x="304800" y="1752600"/>
            <a:ext cx="5943600" cy="4373563"/>
          </a:xfrm>
          <a:prstGeom prst="rect">
            <a:avLst/>
          </a:prstGeom>
        </p:spPr>
        <p:txBody>
          <a:bodyPr>
            <a:normAutofit/>
          </a:bodyPr>
          <a:lstStyle>
            <a:lvl1pPr>
              <a:defRPr>
                <a:solidFill>
                  <a:srgbClr val="808080"/>
                </a:solidFill>
                <a:latin typeface="Arial"/>
                <a:ea typeface="Arial"/>
                <a:cs typeface="Arial"/>
                <a:sym typeface="Arial"/>
              </a:defRPr>
            </a:lvl1pPr>
            <a:lvl2pPr>
              <a:defRPr>
                <a:solidFill>
                  <a:srgbClr val="808080"/>
                </a:solidFill>
                <a:latin typeface="Arial"/>
                <a:ea typeface="Arial"/>
                <a:cs typeface="Arial"/>
                <a:sym typeface="Arial"/>
              </a:defRPr>
            </a:lvl2pPr>
            <a:lvl3pPr>
              <a:defRPr>
                <a:solidFill>
                  <a:srgbClr val="808080"/>
                </a:solidFill>
                <a:latin typeface="Arial"/>
                <a:ea typeface="Arial"/>
                <a:cs typeface="Arial"/>
                <a:sym typeface="Arial"/>
              </a:defRPr>
            </a:lvl3pPr>
            <a:lvl4pPr>
              <a:defRPr>
                <a:solidFill>
                  <a:srgbClr val="808080"/>
                </a:solidFill>
                <a:latin typeface="Arial"/>
                <a:ea typeface="Arial"/>
                <a:cs typeface="Arial"/>
                <a:sym typeface="Arial"/>
              </a:defRPr>
            </a:lvl4pPr>
            <a:lvl5pPr>
              <a:defRPr>
                <a:solidFill>
                  <a:srgbClr val="80808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Divider Opt 4">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9" name="Title Text"/>
          <p:cNvSpPr txBox="1">
            <a:spLocks noGrp="1"/>
          </p:cNvSpPr>
          <p:nvPr>
            <p:ph type="title"/>
          </p:nvPr>
        </p:nvSpPr>
        <p:spPr>
          <a:xfrm>
            <a:off x="685800" y="685800"/>
            <a:ext cx="7467600" cy="1524000"/>
          </a:xfrm>
          <a:prstGeom prst="rect">
            <a:avLst/>
          </a:prstGeom>
        </p:spPr>
        <p:txBody>
          <a:bodyPr anchor="t">
            <a:normAutofit/>
          </a:bodyPr>
          <a:lstStyle>
            <a:lvl1pPr algn="l">
              <a:defRPr sz="3200">
                <a:solidFill>
                  <a:srgbClr val="808080"/>
                </a:solidFill>
                <a:latin typeface="Arial"/>
                <a:ea typeface="Arial"/>
                <a:cs typeface="Arial"/>
                <a:sym typeface="Arial"/>
              </a:defRPr>
            </a:lvl1pPr>
          </a:lstStyle>
          <a:p>
            <a:r>
              <a:t>Title Text</a:t>
            </a:r>
          </a:p>
        </p:txBody>
      </p:sp>
      <p:sp>
        <p:nvSpPr>
          <p:cNvPr id="80" name="Body Level One…"/>
          <p:cNvSpPr txBox="1">
            <a:spLocks noGrp="1"/>
          </p:cNvSpPr>
          <p:nvPr>
            <p:ph type="body" idx="1"/>
          </p:nvPr>
        </p:nvSpPr>
        <p:spPr>
          <a:xfrm>
            <a:off x="685800" y="2362200"/>
            <a:ext cx="7467600" cy="3733800"/>
          </a:xfrm>
          <a:prstGeom prst="rect">
            <a:avLst/>
          </a:prstGeom>
        </p:spPr>
        <p:txBody>
          <a:bodyPr>
            <a:normAutofit/>
          </a:bodyPr>
          <a:lstStyle>
            <a:lvl1pPr>
              <a:defRPr>
                <a:latin typeface="Arial"/>
                <a:ea typeface="Arial"/>
                <a:cs typeface="Arial"/>
                <a:sym typeface="Arial"/>
              </a:defRPr>
            </a:lvl1pPr>
            <a:lvl2pPr>
              <a:defRPr>
                <a:latin typeface="Arial"/>
                <a:ea typeface="Arial"/>
                <a:cs typeface="Arial"/>
                <a:sym typeface="Arial"/>
              </a:defRPr>
            </a:lvl2pPr>
            <a:lvl3pPr>
              <a:defRPr>
                <a:latin typeface="Arial"/>
                <a:ea typeface="Arial"/>
                <a:cs typeface="Arial"/>
                <a:sym typeface="Arial"/>
              </a:defRPr>
            </a:lvl3pPr>
            <a:lvl4pPr>
              <a:defRPr>
                <a:latin typeface="Arial"/>
                <a:ea typeface="Arial"/>
                <a:cs typeface="Arial"/>
                <a:sym typeface="Arial"/>
              </a:defRPr>
            </a:lvl4pPr>
            <a:lvl5pPr>
              <a:defRPr>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1"/>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3" name="Body Level One…"/>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4419600" y="6172200"/>
            <a:ext cx="2133600" cy="368301"/>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1.xml"/><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31.tif"/><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CAPSTONE PROJECT FIRST PRESENTATION…"/>
          <p:cNvSpPr txBox="1"/>
          <p:nvPr/>
        </p:nvSpPr>
        <p:spPr>
          <a:xfrm>
            <a:off x="1365161" y="643944"/>
            <a:ext cx="6527739" cy="326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gn="ctr">
              <a:lnSpc>
                <a:spcPct val="90000"/>
              </a:lnSpc>
              <a:defRPr sz="5000">
                <a:latin typeface="Calibri Light"/>
                <a:ea typeface="Calibri Light"/>
                <a:cs typeface="Calibri Light"/>
                <a:sym typeface="Calibri Light"/>
              </a:defRPr>
            </a:pPr>
            <a:r>
              <a:rPr dirty="0"/>
              <a:t>CAPSTONE PROJECT FIRST PRESENTATION</a:t>
            </a:r>
          </a:p>
          <a:p>
            <a:pPr algn="ctr">
              <a:lnSpc>
                <a:spcPct val="90000"/>
              </a:lnSpc>
              <a:defRPr sz="2900">
                <a:latin typeface="Calibri Light"/>
                <a:ea typeface="Calibri Light"/>
                <a:cs typeface="Calibri Light"/>
                <a:sym typeface="Calibri Light"/>
              </a:defRPr>
            </a:pPr>
            <a:endParaRPr dirty="0"/>
          </a:p>
          <a:p>
            <a:pPr algn="ctr">
              <a:lnSpc>
                <a:spcPct val="90000"/>
              </a:lnSpc>
              <a:defRPr sz="5000">
                <a:latin typeface="Calibri Light"/>
                <a:ea typeface="Calibri Light"/>
                <a:cs typeface="Calibri Light"/>
                <a:sym typeface="Calibri Light"/>
              </a:defRPr>
            </a:pPr>
            <a:r>
              <a:rPr dirty="0" err="1"/>
              <a:t>Scheduley</a:t>
            </a:r>
            <a:br>
              <a:rPr dirty="0"/>
            </a:br>
            <a:endParaRPr dirty="0"/>
          </a:p>
        </p:txBody>
      </p:sp>
      <p:sp>
        <p:nvSpPr>
          <p:cNvPr id="181" name="Supervisor:…"/>
          <p:cNvSpPr txBox="1"/>
          <p:nvPr/>
        </p:nvSpPr>
        <p:spPr>
          <a:xfrm>
            <a:off x="3083938" y="3262456"/>
            <a:ext cx="2494370" cy="2745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lgn="ctr" defTabSz="457200">
              <a:lnSpc>
                <a:spcPts val="4400"/>
              </a:lnSpc>
              <a:spcBef>
                <a:spcPts val="1600"/>
              </a:spcBef>
              <a:defRPr sz="1866" b="1">
                <a:latin typeface="Times Roman"/>
                <a:ea typeface="Times Roman"/>
                <a:cs typeface="Times Roman"/>
                <a:sym typeface="Times Roman"/>
              </a:defRPr>
            </a:pPr>
            <a:r>
              <a:t>Supervisor:</a:t>
            </a:r>
            <a:endParaRPr sz="1200" b="0"/>
          </a:p>
          <a:p>
            <a:pPr algn="ctr" defTabSz="457200">
              <a:lnSpc>
                <a:spcPts val="4400"/>
              </a:lnSpc>
              <a:spcBef>
                <a:spcPts val="1600"/>
              </a:spcBef>
              <a:defRPr sz="1866">
                <a:latin typeface="Times Roman"/>
                <a:ea typeface="Times Roman"/>
                <a:cs typeface="Times Roman"/>
                <a:sym typeface="Times Roman"/>
              </a:defRPr>
            </a:pPr>
            <a:r>
              <a:t>Dr. Maha Al-Alabduljalil</a:t>
            </a:r>
            <a:endParaRPr sz="1200"/>
          </a:p>
          <a:p>
            <a:pPr algn="ctr" defTabSz="457200">
              <a:lnSpc>
                <a:spcPts val="4400"/>
              </a:lnSpc>
              <a:spcBef>
                <a:spcPts val="1600"/>
              </a:spcBef>
              <a:defRPr sz="1866" b="1">
                <a:latin typeface="Times Roman"/>
                <a:ea typeface="Times Roman"/>
                <a:cs typeface="Times Roman"/>
                <a:sym typeface="Times Roman"/>
              </a:defRPr>
            </a:pPr>
            <a:r>
              <a:t>Team Members:</a:t>
            </a:r>
            <a:endParaRPr sz="1200" b="0"/>
          </a:p>
          <a:p>
            <a:pPr algn="ctr" defTabSz="457200">
              <a:lnSpc>
                <a:spcPts val="4400"/>
              </a:lnSpc>
              <a:spcBef>
                <a:spcPts val="1600"/>
              </a:spcBef>
              <a:defRPr sz="1866">
                <a:latin typeface="Times Roman"/>
                <a:ea typeface="Times Roman"/>
                <a:cs typeface="Times Roman"/>
                <a:sym typeface="Times Roman"/>
              </a:defRPr>
            </a:pPr>
            <a:r>
              <a:t>Amna Ali </a:t>
            </a:r>
            <a:endParaRPr sz="1200"/>
          </a:p>
          <a:p>
            <a:pPr algn="ctr" defTabSz="457200">
              <a:lnSpc>
                <a:spcPts val="4400"/>
              </a:lnSpc>
              <a:spcBef>
                <a:spcPts val="1600"/>
              </a:spcBef>
              <a:defRPr sz="1866">
                <a:latin typeface="Times Roman"/>
                <a:ea typeface="Times Roman"/>
                <a:cs typeface="Times Roman"/>
                <a:sym typeface="Times Roman"/>
              </a:defRPr>
            </a:pPr>
            <a:r>
              <a:t>Asmaa Sultan</a:t>
            </a:r>
            <a:endParaRPr sz="120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221" name="Title 1"/>
          <p:cNvSpPr txBox="1">
            <a:spLocks noGrp="1"/>
          </p:cNvSpPr>
          <p:nvPr>
            <p:ph type="title" idx="4294967295"/>
          </p:nvPr>
        </p:nvSpPr>
        <p:spPr>
          <a:xfrm>
            <a:off x="41728" y="237477"/>
            <a:ext cx="8229601" cy="1508126"/>
          </a:xfrm>
          <a:prstGeom prst="rect">
            <a:avLst/>
          </a:prstGeom>
        </p:spPr>
        <p:txBody>
          <a:bodyPr/>
          <a:lstStyle>
            <a:lvl1pPr marL="411078" indent="-411078" algn="l">
              <a:buSzPct val="100000"/>
              <a:buChar char="•"/>
              <a:defRPr sz="4000">
                <a:solidFill>
                  <a:srgbClr val="595959"/>
                </a:solidFill>
              </a:defRPr>
            </a:lvl1pPr>
          </a:lstStyle>
          <a:p>
            <a:r>
              <a:t>Use-case for the system</a:t>
            </a:r>
          </a:p>
        </p:txBody>
      </p:sp>
      <p:pic>
        <p:nvPicPr>
          <p:cNvPr id="222" name="Image" descr="Image"/>
          <p:cNvPicPr>
            <a:picLocks noChangeAspect="1"/>
          </p:cNvPicPr>
          <p:nvPr/>
        </p:nvPicPr>
        <p:blipFill>
          <a:blip r:embed="rId3"/>
          <a:srcRect l="14235" t="11702" r="5384" b="20747"/>
          <a:stretch>
            <a:fillRect/>
          </a:stretch>
        </p:blipFill>
        <p:spPr>
          <a:xfrm>
            <a:off x="2451217" y="1617860"/>
            <a:ext cx="3868518" cy="3749468"/>
          </a:xfrm>
          <a:prstGeom prst="rect">
            <a:avLst/>
          </a:prstGeom>
          <a:ln w="12700">
            <a:miter lim="400000"/>
          </a:ln>
        </p:spPr>
      </p:pic>
      <p:sp>
        <p:nvSpPr>
          <p:cNvPr id="223" name="Figure 2:Use-case diagram for system major features"/>
          <p:cNvSpPr txBox="1"/>
          <p:nvPr/>
        </p:nvSpPr>
        <p:spPr>
          <a:xfrm>
            <a:off x="2151388" y="5438821"/>
            <a:ext cx="3718264"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marL="914400" defTabSz="457200">
              <a:spcBef>
                <a:spcPts val="1000"/>
              </a:spcBef>
              <a:defRPr sz="900" i="1">
                <a:solidFill>
                  <a:srgbClr val="55677D"/>
                </a:solidFill>
                <a:latin typeface="+mn-lt"/>
                <a:ea typeface="+mn-ea"/>
                <a:cs typeface="+mn-cs"/>
                <a:sym typeface="Helvetica"/>
              </a:defRPr>
            </a:lvl1pPr>
          </a:lstStyle>
          <a:p>
            <a:r>
              <a:t>Figure 2:Use-case diagram for system major features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228" name="Title 1"/>
          <p:cNvSpPr txBox="1">
            <a:spLocks noGrp="1"/>
          </p:cNvSpPr>
          <p:nvPr>
            <p:ph type="title" idx="4294967295"/>
          </p:nvPr>
        </p:nvSpPr>
        <p:spPr>
          <a:xfrm>
            <a:off x="290544" y="548497"/>
            <a:ext cx="8229601" cy="1508126"/>
          </a:xfrm>
          <a:prstGeom prst="rect">
            <a:avLst/>
          </a:prstGeom>
        </p:spPr>
        <p:txBody>
          <a:bodyPr/>
          <a:lstStyle>
            <a:lvl1pPr marL="411078" indent="-411078" algn="l">
              <a:buSzPct val="100000"/>
              <a:buChar char="•"/>
              <a:defRPr sz="4000">
                <a:solidFill>
                  <a:srgbClr val="595959"/>
                </a:solidFill>
              </a:defRPr>
            </a:lvl1pPr>
          </a:lstStyle>
          <a:p>
            <a:r>
              <a:t>Sequence Diagram</a:t>
            </a:r>
          </a:p>
        </p:txBody>
      </p:sp>
      <p:pic>
        <p:nvPicPr>
          <p:cNvPr id="229" name="Screen Shot 2020-02-19 at 10.21.38 AM.png" descr="Screen Shot 2020-02-19 at 10.21.38 AM.png"/>
          <p:cNvPicPr>
            <a:picLocks noChangeAspect="1"/>
          </p:cNvPicPr>
          <p:nvPr/>
        </p:nvPicPr>
        <p:blipFill>
          <a:blip r:embed="rId3"/>
          <a:stretch>
            <a:fillRect/>
          </a:stretch>
        </p:blipFill>
        <p:spPr>
          <a:xfrm>
            <a:off x="3014049" y="1532945"/>
            <a:ext cx="3746501" cy="3581401"/>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234" name="Title 1"/>
          <p:cNvSpPr txBox="1">
            <a:spLocks noGrp="1"/>
          </p:cNvSpPr>
          <p:nvPr>
            <p:ph type="title" idx="4294967295"/>
          </p:nvPr>
        </p:nvSpPr>
        <p:spPr>
          <a:xfrm>
            <a:off x="166136" y="724742"/>
            <a:ext cx="8229601" cy="1508126"/>
          </a:xfrm>
          <a:prstGeom prst="rect">
            <a:avLst/>
          </a:prstGeom>
        </p:spPr>
        <p:txBody>
          <a:bodyPr/>
          <a:lstStyle>
            <a:lvl1pPr marL="411078" indent="-411078" algn="l">
              <a:buSzPct val="100000"/>
              <a:buChar char="•"/>
              <a:defRPr sz="4000">
                <a:solidFill>
                  <a:srgbClr val="595959"/>
                </a:solidFill>
              </a:defRPr>
            </a:lvl1pPr>
          </a:lstStyle>
          <a:p>
            <a:r>
              <a:t>Sequence Diagram</a:t>
            </a:r>
          </a:p>
        </p:txBody>
      </p:sp>
      <p:pic>
        <p:nvPicPr>
          <p:cNvPr id="235" name="Screen Shot 2020-02-19 at 10.22.51 AM.png" descr="Screen Shot 2020-02-19 at 10.22.51 AM.png"/>
          <p:cNvPicPr>
            <a:picLocks noChangeAspect="1"/>
          </p:cNvPicPr>
          <p:nvPr/>
        </p:nvPicPr>
        <p:blipFill>
          <a:blip r:embed="rId3"/>
          <a:stretch>
            <a:fillRect/>
          </a:stretch>
        </p:blipFill>
        <p:spPr>
          <a:xfrm>
            <a:off x="4539699" y="1674613"/>
            <a:ext cx="3365501" cy="3632201"/>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Introduction…"/>
          <p:cNvSpPr txBox="1">
            <a:spLocks noGrp="1"/>
          </p:cNvSpPr>
          <p:nvPr>
            <p:ph type="body" idx="4294967295"/>
          </p:nvPr>
        </p:nvSpPr>
        <p:spPr>
          <a:xfrm>
            <a:off x="241300" y="1181100"/>
            <a:ext cx="8229600" cy="5257800"/>
          </a:xfrm>
          <a:prstGeom prst="rect">
            <a:avLst/>
          </a:prstGeom>
        </p:spPr>
        <p:txBody>
          <a:bodyPr/>
          <a:lstStyle/>
          <a:p>
            <a:pPr marL="228600" indent="-228600" defTabSz="914400">
              <a:lnSpc>
                <a:spcPct val="90000"/>
              </a:lnSpc>
              <a:spcBef>
                <a:spcPts val="1000"/>
              </a:spcBef>
              <a:defRPr sz="2800">
                <a:solidFill>
                  <a:srgbClr val="000000">
                    <a:alpha val="29914"/>
                  </a:srgbClr>
                </a:solidFill>
              </a:defRPr>
            </a:pPr>
            <a:r>
              <a:t>Introduction</a:t>
            </a:r>
          </a:p>
          <a:p>
            <a:pPr marL="228600" indent="-228600" defTabSz="914400">
              <a:lnSpc>
                <a:spcPct val="90000"/>
              </a:lnSpc>
              <a:spcBef>
                <a:spcPts val="1000"/>
              </a:spcBef>
              <a:defRPr sz="2800">
                <a:solidFill>
                  <a:srgbClr val="000000">
                    <a:alpha val="29914"/>
                  </a:srgbClr>
                </a:solidFill>
              </a:defRPr>
            </a:pPr>
            <a:r>
              <a:t>System Requirements</a:t>
            </a:r>
          </a:p>
          <a:p>
            <a:pPr marL="228600" indent="-228600" defTabSz="914400">
              <a:lnSpc>
                <a:spcPct val="90000"/>
              </a:lnSpc>
              <a:spcBef>
                <a:spcPts val="1000"/>
              </a:spcBef>
              <a:defRPr sz="2800"/>
            </a:pPr>
            <a:r>
              <a:t>System Architecture and Design</a:t>
            </a:r>
          </a:p>
          <a:p>
            <a:pPr marL="228600" indent="-228600" defTabSz="914400">
              <a:lnSpc>
                <a:spcPct val="90000"/>
              </a:lnSpc>
              <a:spcBef>
                <a:spcPts val="1000"/>
              </a:spcBef>
              <a:defRPr sz="2800">
                <a:solidFill>
                  <a:srgbClr val="000000">
                    <a:alpha val="30289"/>
                  </a:srgbClr>
                </a:solidFill>
              </a:defRPr>
            </a:pPr>
            <a:r>
              <a:t>Developed Artifacts</a:t>
            </a:r>
          </a:p>
          <a:p>
            <a:pPr marL="228600" indent="-228600" defTabSz="914400">
              <a:lnSpc>
                <a:spcPct val="90000"/>
              </a:lnSpc>
              <a:spcBef>
                <a:spcPts val="1000"/>
              </a:spcBef>
              <a:defRPr sz="2800">
                <a:solidFill>
                  <a:srgbClr val="000000">
                    <a:alpha val="30289"/>
                  </a:srgbClr>
                </a:solidFill>
              </a:defRPr>
            </a:pPr>
            <a:r>
              <a:t>Current Issues</a:t>
            </a:r>
          </a:p>
          <a:p>
            <a:pPr marL="228600" indent="-228600" defTabSz="914400">
              <a:lnSpc>
                <a:spcPct val="90000"/>
              </a:lnSpc>
              <a:spcBef>
                <a:spcPts val="1000"/>
              </a:spcBef>
              <a:defRPr sz="2800">
                <a:solidFill>
                  <a:srgbClr val="000000">
                    <a:alpha val="30289"/>
                  </a:srgbClr>
                </a:solidFill>
              </a:defRPr>
            </a:pPr>
            <a:r>
              <a:t>Plan of the Next Stage</a:t>
            </a:r>
          </a:p>
          <a:p>
            <a:pPr marL="228600" indent="-228600" defTabSz="914400">
              <a:lnSpc>
                <a:spcPct val="90000"/>
              </a:lnSpc>
              <a:spcBef>
                <a:spcPts val="1000"/>
              </a:spcBef>
              <a:defRPr sz="2800">
                <a:solidFill>
                  <a:srgbClr val="000000">
                    <a:alpha val="30289"/>
                  </a:srgbClr>
                </a:solidFill>
              </a:defRPr>
            </a:pPr>
            <a:r>
              <a:t>Sprint Review</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244" name="Title 1"/>
          <p:cNvSpPr txBox="1">
            <a:spLocks noGrp="1"/>
          </p:cNvSpPr>
          <p:nvPr>
            <p:ph type="title" idx="4294967295"/>
          </p:nvPr>
        </p:nvSpPr>
        <p:spPr>
          <a:xfrm>
            <a:off x="155769" y="579599"/>
            <a:ext cx="8229601" cy="1508126"/>
          </a:xfrm>
          <a:prstGeom prst="rect">
            <a:avLst/>
          </a:prstGeom>
        </p:spPr>
        <p:txBody>
          <a:bodyPr/>
          <a:lstStyle>
            <a:lvl1pPr marL="411078" indent="-411078" algn="l">
              <a:buSzPct val="100000"/>
              <a:buChar char="•"/>
              <a:defRPr sz="4000">
                <a:solidFill>
                  <a:srgbClr val="595959"/>
                </a:solidFill>
              </a:defRPr>
            </a:lvl1pPr>
          </a:lstStyle>
          <a:p>
            <a:r>
              <a:t>System Architecture</a:t>
            </a:r>
          </a:p>
        </p:txBody>
      </p:sp>
      <p:pic>
        <p:nvPicPr>
          <p:cNvPr id="245" name="Screen Shot 2020-02-19 at 10.23.45 AM.png" descr="Screen Shot 2020-02-19 at 10.23.45 AM.png"/>
          <p:cNvPicPr>
            <a:picLocks noChangeAspect="1"/>
          </p:cNvPicPr>
          <p:nvPr/>
        </p:nvPicPr>
        <p:blipFill>
          <a:blip r:embed="rId3"/>
          <a:stretch>
            <a:fillRect/>
          </a:stretch>
        </p:blipFill>
        <p:spPr>
          <a:xfrm>
            <a:off x="1552769" y="2113124"/>
            <a:ext cx="6121401" cy="2768601"/>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Introduction…"/>
          <p:cNvSpPr txBox="1">
            <a:spLocks noGrp="1"/>
          </p:cNvSpPr>
          <p:nvPr>
            <p:ph type="body" idx="4294967295"/>
          </p:nvPr>
        </p:nvSpPr>
        <p:spPr>
          <a:xfrm>
            <a:off x="241300" y="1181100"/>
            <a:ext cx="8229600" cy="5257800"/>
          </a:xfrm>
          <a:prstGeom prst="rect">
            <a:avLst/>
          </a:prstGeom>
        </p:spPr>
        <p:txBody>
          <a:bodyPr/>
          <a:lstStyle/>
          <a:p>
            <a:pPr marL="228600" indent="-228600" defTabSz="914400">
              <a:lnSpc>
                <a:spcPct val="90000"/>
              </a:lnSpc>
              <a:spcBef>
                <a:spcPts val="1000"/>
              </a:spcBef>
              <a:defRPr sz="2800">
                <a:solidFill>
                  <a:srgbClr val="000000">
                    <a:alpha val="29914"/>
                  </a:srgbClr>
                </a:solidFill>
              </a:defRPr>
            </a:pPr>
            <a:r>
              <a:t>Introduction</a:t>
            </a:r>
          </a:p>
          <a:p>
            <a:pPr marL="228600" indent="-228600" defTabSz="914400">
              <a:lnSpc>
                <a:spcPct val="90000"/>
              </a:lnSpc>
              <a:spcBef>
                <a:spcPts val="1000"/>
              </a:spcBef>
              <a:defRPr sz="2800">
                <a:solidFill>
                  <a:srgbClr val="000000">
                    <a:alpha val="29914"/>
                  </a:srgbClr>
                </a:solidFill>
              </a:defRPr>
            </a:pPr>
            <a:r>
              <a:t>System Requirements</a:t>
            </a:r>
          </a:p>
          <a:p>
            <a:pPr marL="228600" indent="-228600" defTabSz="914400">
              <a:lnSpc>
                <a:spcPct val="90000"/>
              </a:lnSpc>
              <a:spcBef>
                <a:spcPts val="1000"/>
              </a:spcBef>
              <a:defRPr sz="2800">
                <a:solidFill>
                  <a:srgbClr val="000000">
                    <a:alpha val="30289"/>
                  </a:srgbClr>
                </a:solidFill>
              </a:defRPr>
            </a:pPr>
            <a:r>
              <a:t>System Architecture and Design</a:t>
            </a:r>
          </a:p>
          <a:p>
            <a:pPr marL="228600" indent="-228600" defTabSz="914400">
              <a:lnSpc>
                <a:spcPct val="90000"/>
              </a:lnSpc>
              <a:spcBef>
                <a:spcPts val="1000"/>
              </a:spcBef>
              <a:defRPr sz="2800"/>
            </a:pPr>
            <a:r>
              <a:t>Developed Artifacts</a:t>
            </a:r>
          </a:p>
          <a:p>
            <a:pPr marL="228600" indent="-228600" defTabSz="914400">
              <a:lnSpc>
                <a:spcPct val="90000"/>
              </a:lnSpc>
              <a:spcBef>
                <a:spcPts val="1000"/>
              </a:spcBef>
              <a:defRPr sz="2800">
                <a:solidFill>
                  <a:srgbClr val="000000">
                    <a:alpha val="30289"/>
                  </a:srgbClr>
                </a:solidFill>
              </a:defRPr>
            </a:pPr>
            <a:r>
              <a:t>Current Issues</a:t>
            </a:r>
          </a:p>
          <a:p>
            <a:pPr marL="228600" indent="-228600" defTabSz="914400">
              <a:lnSpc>
                <a:spcPct val="90000"/>
              </a:lnSpc>
              <a:spcBef>
                <a:spcPts val="1000"/>
              </a:spcBef>
              <a:defRPr sz="2800">
                <a:solidFill>
                  <a:srgbClr val="000000">
                    <a:alpha val="30289"/>
                  </a:srgbClr>
                </a:solidFill>
              </a:defRPr>
            </a:pPr>
            <a:r>
              <a:t>Plan of the Next Stage</a:t>
            </a:r>
          </a:p>
          <a:p>
            <a:pPr marL="228600" indent="-228600" defTabSz="914400">
              <a:lnSpc>
                <a:spcPct val="90000"/>
              </a:lnSpc>
              <a:spcBef>
                <a:spcPts val="1000"/>
              </a:spcBef>
              <a:defRPr sz="2800">
                <a:solidFill>
                  <a:srgbClr val="000000">
                    <a:alpha val="30289"/>
                  </a:srgbClr>
                </a:solidFill>
              </a:defRPr>
            </a:pPr>
            <a:r>
              <a:t>Sprint Review</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Title 1"/>
          <p:cNvSpPr txBox="1">
            <a:spLocks noGrp="1"/>
          </p:cNvSpPr>
          <p:nvPr>
            <p:ph type="title" idx="4294967295"/>
          </p:nvPr>
        </p:nvSpPr>
        <p:spPr>
          <a:xfrm>
            <a:off x="435687" y="582191"/>
            <a:ext cx="8229601" cy="1508126"/>
          </a:xfrm>
          <a:prstGeom prst="rect">
            <a:avLst/>
          </a:prstGeom>
        </p:spPr>
        <p:txBody>
          <a:bodyPr/>
          <a:lstStyle/>
          <a:p>
            <a:pPr algn="l">
              <a:spcBef>
                <a:spcPts val="500"/>
              </a:spcBef>
              <a:buSzPct val="100000"/>
              <a:buFont typeface="Times Roman"/>
              <a:buAutoNum type="arabicPeriod"/>
              <a:defRPr sz="1400" b="1">
                <a:latin typeface="Times Roman"/>
                <a:ea typeface="Times Roman"/>
                <a:cs typeface="Times Roman"/>
                <a:sym typeface="Times Roman"/>
              </a:defRPr>
            </a:pPr>
            <a:endParaRPr/>
          </a:p>
          <a:p>
            <a:pPr marL="411078" indent="-411078" algn="l">
              <a:buSzPct val="100000"/>
              <a:defRPr sz="4000">
                <a:solidFill>
                  <a:srgbClr val="595959"/>
                </a:solidFill>
              </a:defRPr>
            </a:pPr>
            <a:r>
              <a:t>Algorithm</a:t>
            </a:r>
          </a:p>
        </p:txBody>
      </p:sp>
      <p:pic>
        <p:nvPicPr>
          <p:cNvPr id="254" name="Screen Shot 2020-02-19 at 10.36.02 AM.png" descr="Screen Shot 2020-02-19 at 10.36.02 AM.png"/>
          <p:cNvPicPr>
            <a:picLocks noChangeAspect="1"/>
          </p:cNvPicPr>
          <p:nvPr/>
        </p:nvPicPr>
        <p:blipFill>
          <a:blip r:embed="rId3"/>
          <a:stretch>
            <a:fillRect/>
          </a:stretch>
        </p:blipFill>
        <p:spPr>
          <a:xfrm>
            <a:off x="1740215" y="2370956"/>
            <a:ext cx="6146801" cy="2959101"/>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259" name="Title 1"/>
          <p:cNvSpPr txBox="1">
            <a:spLocks noGrp="1"/>
          </p:cNvSpPr>
          <p:nvPr>
            <p:ph type="title" idx="4294967295"/>
          </p:nvPr>
        </p:nvSpPr>
        <p:spPr>
          <a:xfrm>
            <a:off x="311279" y="260803"/>
            <a:ext cx="8229601" cy="1508126"/>
          </a:xfrm>
          <a:prstGeom prst="rect">
            <a:avLst/>
          </a:prstGeom>
        </p:spPr>
        <p:txBody>
          <a:bodyPr/>
          <a:lstStyle/>
          <a:p>
            <a:pPr algn="l">
              <a:spcBef>
                <a:spcPts val="500"/>
              </a:spcBef>
              <a:buSzPct val="100000"/>
              <a:buFont typeface="Times Roman"/>
              <a:buAutoNum type="arabicPeriod"/>
              <a:defRPr sz="1400" b="1">
                <a:latin typeface="Times Roman"/>
                <a:ea typeface="Times Roman"/>
                <a:cs typeface="Times Roman"/>
                <a:sym typeface="Times Roman"/>
              </a:defRPr>
            </a:pPr>
            <a:endParaRPr/>
          </a:p>
          <a:p>
            <a:pPr marL="411078" indent="-411078" algn="l">
              <a:buSzPct val="100000"/>
              <a:defRPr sz="4000">
                <a:solidFill>
                  <a:srgbClr val="595959"/>
                </a:solidFill>
              </a:defRPr>
            </a:pPr>
            <a:r>
              <a:t>Users and Authorization </a:t>
            </a:r>
          </a:p>
        </p:txBody>
      </p:sp>
      <p:grpSp>
        <p:nvGrpSpPr>
          <p:cNvPr id="272" name="Content Placeholder 3"/>
          <p:cNvGrpSpPr/>
          <p:nvPr/>
        </p:nvGrpSpPr>
        <p:grpSpPr>
          <a:xfrm>
            <a:off x="2011827" y="1637374"/>
            <a:ext cx="4828503" cy="3696870"/>
            <a:chOff x="0" y="0"/>
            <a:chExt cx="4828502" cy="3696869"/>
          </a:xfrm>
        </p:grpSpPr>
        <p:sp>
          <p:nvSpPr>
            <p:cNvPr id="260" name="Rectangle"/>
            <p:cNvSpPr/>
            <p:nvPr/>
          </p:nvSpPr>
          <p:spPr>
            <a:xfrm>
              <a:off x="1277953" y="0"/>
              <a:ext cx="2136240" cy="1578673"/>
            </a:xfrm>
            <a:prstGeom prst="rect">
              <a:avLst/>
            </a:prstGeom>
            <a:blipFill rotWithShape="1">
              <a:blip r:embed="rId3"/>
              <a:srcRect/>
              <a:stretch>
                <a:fillRect/>
              </a:stretch>
            </a:blipFill>
            <a:ln w="12700" cap="flat">
              <a:noFill/>
              <a:miter lim="400000"/>
            </a:ln>
            <a:effectLst/>
          </p:spPr>
          <p:txBody>
            <a:bodyPr wrap="square" lIns="45719" tIns="45719" rIns="45719" bIns="45719" numCol="1" anchor="t">
              <a:noAutofit/>
            </a:bodyPr>
            <a:lstStyle/>
            <a:p>
              <a:pPr defTabSz="457200">
                <a:spcBef>
                  <a:spcPts val="700"/>
                </a:spcBef>
                <a:defRPr sz="3200"/>
              </a:pPr>
              <a:endParaRPr/>
            </a:p>
          </p:txBody>
        </p:sp>
        <p:grpSp>
          <p:nvGrpSpPr>
            <p:cNvPr id="263" name="Group"/>
            <p:cNvGrpSpPr/>
            <p:nvPr/>
          </p:nvGrpSpPr>
          <p:grpSpPr>
            <a:xfrm>
              <a:off x="1709746" y="1292430"/>
              <a:ext cx="1840802" cy="442375"/>
              <a:chOff x="0" y="0"/>
              <a:chExt cx="1840801" cy="442374"/>
            </a:xfrm>
          </p:grpSpPr>
          <p:sp>
            <p:nvSpPr>
              <p:cNvPr id="261" name="Rectangle"/>
              <p:cNvSpPr/>
              <p:nvPr/>
            </p:nvSpPr>
            <p:spPr>
              <a:xfrm>
                <a:off x="-1" y="-1"/>
                <a:ext cx="1840803" cy="442376"/>
              </a:xfrm>
              <a:prstGeom prst="rect">
                <a:avLst/>
              </a:prstGeom>
              <a:solidFill>
                <a:srgbClr val="1F497D"/>
              </a:solidFill>
              <a:ln w="25400" cap="flat">
                <a:solidFill>
                  <a:srgbClr val="EEECE1"/>
                </a:solidFill>
                <a:prstDash val="solid"/>
                <a:round/>
              </a:ln>
              <a:effectLst/>
            </p:spPr>
            <p:txBody>
              <a:bodyPr wrap="square" lIns="45719" tIns="45719" rIns="45719" bIns="45719" numCol="1" anchor="ctr">
                <a:noAutofit/>
              </a:bodyPr>
              <a:lstStyle/>
              <a:p>
                <a:pPr algn="ctr" defTabSz="977900">
                  <a:lnSpc>
                    <a:spcPct val="90000"/>
                  </a:lnSpc>
                  <a:spcBef>
                    <a:spcPts val="100"/>
                  </a:spcBef>
                  <a:defRPr sz="2200">
                    <a:solidFill>
                      <a:srgbClr val="FFFFFF"/>
                    </a:solidFill>
                  </a:defRPr>
                </a:pPr>
                <a:endParaRPr/>
              </a:p>
            </p:txBody>
          </p:sp>
          <p:sp>
            <p:nvSpPr>
              <p:cNvPr id="262" name="Student"/>
              <p:cNvSpPr/>
              <p:nvPr/>
            </p:nvSpPr>
            <p:spPr>
              <a:xfrm>
                <a:off x="0" y="221187"/>
                <a:ext cx="184080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1909" tIns="41909" rIns="41909" bIns="41909" numCol="1" anchor="ctr">
                <a:spAutoFit/>
              </a:bodyPr>
              <a:lstStyle>
                <a:lvl1pPr marL="342900" indent="-342900" algn="ctr" defTabSz="977900">
                  <a:lnSpc>
                    <a:spcPct val="90000"/>
                  </a:lnSpc>
                  <a:spcBef>
                    <a:spcPts val="100"/>
                  </a:spcBef>
                  <a:buSzPct val="100000"/>
                  <a:buFont typeface="Arial"/>
                  <a:buChar char="•"/>
                  <a:defRPr sz="2200">
                    <a:solidFill>
                      <a:srgbClr val="FFFFFF"/>
                    </a:solidFill>
                  </a:defRPr>
                </a:lvl1pPr>
              </a:lstStyle>
              <a:p>
                <a:r>
                  <a:t>Student</a:t>
                </a:r>
              </a:p>
            </p:txBody>
          </p:sp>
        </p:grpSp>
        <p:sp>
          <p:nvSpPr>
            <p:cNvPr id="264" name="Rectangle"/>
            <p:cNvSpPr/>
            <p:nvPr/>
          </p:nvSpPr>
          <p:spPr>
            <a:xfrm>
              <a:off x="0" y="1962064"/>
              <a:ext cx="2136239" cy="1578673"/>
            </a:xfrm>
            <a:prstGeom prst="rect">
              <a:avLst/>
            </a:prstGeom>
            <a:blipFill rotWithShape="1">
              <a:blip r:embed="rId4"/>
              <a:srcRect/>
              <a:stretch>
                <a:fillRect/>
              </a:stretch>
            </a:blipFill>
            <a:ln w="12700" cap="flat">
              <a:noFill/>
              <a:miter lim="400000"/>
            </a:ln>
            <a:effectLst/>
          </p:spPr>
          <p:txBody>
            <a:bodyPr wrap="square" lIns="45719" tIns="45719" rIns="45719" bIns="45719" numCol="1" anchor="t">
              <a:noAutofit/>
            </a:bodyPr>
            <a:lstStyle/>
            <a:p>
              <a:pPr defTabSz="457200">
                <a:spcBef>
                  <a:spcPts val="700"/>
                </a:spcBef>
                <a:defRPr sz="3200"/>
              </a:pPr>
              <a:endParaRPr/>
            </a:p>
          </p:txBody>
        </p:sp>
        <p:grpSp>
          <p:nvGrpSpPr>
            <p:cNvPr id="267" name="Group"/>
            <p:cNvGrpSpPr/>
            <p:nvPr/>
          </p:nvGrpSpPr>
          <p:grpSpPr>
            <a:xfrm>
              <a:off x="431792" y="3254495"/>
              <a:ext cx="1840802" cy="442375"/>
              <a:chOff x="0" y="0"/>
              <a:chExt cx="1840801" cy="442374"/>
            </a:xfrm>
          </p:grpSpPr>
          <p:sp>
            <p:nvSpPr>
              <p:cNvPr id="265" name="Rectangle"/>
              <p:cNvSpPr/>
              <p:nvPr/>
            </p:nvSpPr>
            <p:spPr>
              <a:xfrm>
                <a:off x="-1" y="-1"/>
                <a:ext cx="1840803" cy="442376"/>
              </a:xfrm>
              <a:prstGeom prst="rect">
                <a:avLst/>
              </a:prstGeom>
              <a:solidFill>
                <a:srgbClr val="1F497D"/>
              </a:solidFill>
              <a:ln w="25400" cap="flat">
                <a:solidFill>
                  <a:srgbClr val="EEECE1"/>
                </a:solidFill>
                <a:prstDash val="solid"/>
                <a:round/>
              </a:ln>
              <a:effectLst/>
            </p:spPr>
            <p:txBody>
              <a:bodyPr wrap="square" lIns="45719" tIns="45719" rIns="45719" bIns="45719" numCol="1" anchor="ctr">
                <a:noAutofit/>
              </a:bodyPr>
              <a:lstStyle/>
              <a:p>
                <a:pPr algn="ctr" defTabSz="977900">
                  <a:lnSpc>
                    <a:spcPct val="90000"/>
                  </a:lnSpc>
                  <a:spcBef>
                    <a:spcPts val="100"/>
                  </a:spcBef>
                  <a:defRPr sz="2200">
                    <a:solidFill>
                      <a:srgbClr val="FFFFFF"/>
                    </a:solidFill>
                  </a:defRPr>
                </a:pPr>
                <a:endParaRPr/>
              </a:p>
            </p:txBody>
          </p:sp>
          <p:sp>
            <p:nvSpPr>
              <p:cNvPr id="266" name="Admin"/>
              <p:cNvSpPr/>
              <p:nvPr/>
            </p:nvSpPr>
            <p:spPr>
              <a:xfrm>
                <a:off x="0" y="221187"/>
                <a:ext cx="184080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1909" tIns="41909" rIns="41909" bIns="41909" numCol="1" anchor="ctr">
                <a:spAutoFit/>
              </a:bodyPr>
              <a:lstStyle>
                <a:lvl1pPr marL="342900" indent="-342900" algn="ctr" defTabSz="977900">
                  <a:lnSpc>
                    <a:spcPct val="90000"/>
                  </a:lnSpc>
                  <a:spcBef>
                    <a:spcPts val="100"/>
                  </a:spcBef>
                  <a:buSzPct val="100000"/>
                  <a:buFont typeface="Arial"/>
                  <a:buChar char="•"/>
                  <a:defRPr sz="2200">
                    <a:solidFill>
                      <a:srgbClr val="FFFFFF"/>
                    </a:solidFill>
                  </a:defRPr>
                </a:lvl1pPr>
              </a:lstStyle>
              <a:p>
                <a:r>
                  <a:t>Admin</a:t>
                </a:r>
              </a:p>
            </p:txBody>
          </p:sp>
        </p:grpSp>
        <p:sp>
          <p:nvSpPr>
            <p:cNvPr id="268" name="Rectangle"/>
            <p:cNvSpPr/>
            <p:nvPr/>
          </p:nvSpPr>
          <p:spPr>
            <a:xfrm>
              <a:off x="2555908" y="1962064"/>
              <a:ext cx="2136240" cy="1578673"/>
            </a:xfrm>
            <a:prstGeom prst="rect">
              <a:avLst/>
            </a:prstGeom>
            <a:blipFill rotWithShape="1">
              <a:blip r:embed="rId5"/>
              <a:srcRect/>
              <a:stretch>
                <a:fillRect/>
              </a:stretch>
            </a:blipFill>
            <a:ln w="12700" cap="flat">
              <a:noFill/>
              <a:miter lim="400000"/>
            </a:ln>
            <a:effectLst/>
          </p:spPr>
          <p:txBody>
            <a:bodyPr wrap="square" lIns="45719" tIns="45719" rIns="45719" bIns="45719" numCol="1" anchor="t">
              <a:noAutofit/>
            </a:bodyPr>
            <a:lstStyle/>
            <a:p>
              <a:pPr defTabSz="457200">
                <a:spcBef>
                  <a:spcPts val="700"/>
                </a:spcBef>
                <a:defRPr sz="3200"/>
              </a:pPr>
              <a:endParaRPr/>
            </a:p>
          </p:txBody>
        </p:sp>
        <p:grpSp>
          <p:nvGrpSpPr>
            <p:cNvPr id="271" name="Group"/>
            <p:cNvGrpSpPr/>
            <p:nvPr/>
          </p:nvGrpSpPr>
          <p:grpSpPr>
            <a:xfrm>
              <a:off x="2987701" y="3254495"/>
              <a:ext cx="1840802" cy="442375"/>
              <a:chOff x="0" y="0"/>
              <a:chExt cx="1840801" cy="442374"/>
            </a:xfrm>
          </p:grpSpPr>
          <p:sp>
            <p:nvSpPr>
              <p:cNvPr id="269" name="Rectangle"/>
              <p:cNvSpPr/>
              <p:nvPr/>
            </p:nvSpPr>
            <p:spPr>
              <a:xfrm>
                <a:off x="-1" y="-1"/>
                <a:ext cx="1840803" cy="442376"/>
              </a:xfrm>
              <a:prstGeom prst="rect">
                <a:avLst/>
              </a:prstGeom>
              <a:solidFill>
                <a:srgbClr val="1F497D"/>
              </a:solidFill>
              <a:ln w="25400" cap="flat">
                <a:solidFill>
                  <a:srgbClr val="EEECE1"/>
                </a:solidFill>
                <a:prstDash val="solid"/>
                <a:round/>
              </a:ln>
              <a:effectLst/>
            </p:spPr>
            <p:txBody>
              <a:bodyPr wrap="square" lIns="45719" tIns="45719" rIns="45719" bIns="45719" numCol="1" anchor="ctr">
                <a:noAutofit/>
              </a:bodyPr>
              <a:lstStyle/>
              <a:p>
                <a:pPr algn="ctr" defTabSz="977900">
                  <a:lnSpc>
                    <a:spcPct val="90000"/>
                  </a:lnSpc>
                  <a:spcBef>
                    <a:spcPts val="100"/>
                  </a:spcBef>
                  <a:defRPr sz="2200">
                    <a:solidFill>
                      <a:srgbClr val="FFFFFF"/>
                    </a:solidFill>
                  </a:defRPr>
                </a:pPr>
                <a:endParaRPr/>
              </a:p>
            </p:txBody>
          </p:sp>
          <p:sp>
            <p:nvSpPr>
              <p:cNvPr id="270" name="Instructor"/>
              <p:cNvSpPr/>
              <p:nvPr/>
            </p:nvSpPr>
            <p:spPr>
              <a:xfrm>
                <a:off x="0" y="221187"/>
                <a:ext cx="184080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1909" tIns="41909" rIns="41909" bIns="41909" numCol="1" anchor="ctr">
                <a:spAutoFit/>
              </a:bodyPr>
              <a:lstStyle>
                <a:lvl1pPr marL="342900" indent="-342900" algn="ctr" defTabSz="977900">
                  <a:lnSpc>
                    <a:spcPct val="90000"/>
                  </a:lnSpc>
                  <a:spcBef>
                    <a:spcPts val="100"/>
                  </a:spcBef>
                  <a:buSzPct val="100000"/>
                  <a:buFont typeface="Arial"/>
                  <a:buChar char="•"/>
                  <a:defRPr sz="2200">
                    <a:solidFill>
                      <a:srgbClr val="FFFFFF"/>
                    </a:solidFill>
                  </a:defRPr>
                </a:lvl1pPr>
              </a:lstStyle>
              <a:p>
                <a:r>
                  <a:t>Instructor</a:t>
                </a:r>
              </a:p>
            </p:txBody>
          </p:sp>
        </p:grpSp>
      </p:gr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8" name="Oval Callout 4"/>
          <p:cNvGrpSpPr/>
          <p:nvPr/>
        </p:nvGrpSpPr>
        <p:grpSpPr>
          <a:xfrm>
            <a:off x="3913673" y="853750"/>
            <a:ext cx="4504631" cy="2819401"/>
            <a:chOff x="0" y="0"/>
            <a:chExt cx="4504630" cy="2819400"/>
          </a:xfrm>
        </p:grpSpPr>
        <p:sp>
          <p:nvSpPr>
            <p:cNvPr id="276" name="Quote Bubble"/>
            <p:cNvSpPr/>
            <p:nvPr/>
          </p:nvSpPr>
          <p:spPr>
            <a:xfrm>
              <a:off x="0" y="0"/>
              <a:ext cx="4504631" cy="2819400"/>
            </a:xfrm>
            <a:prstGeom prst="wedgeEllipseCallout">
              <a:avLst>
                <a:gd name="adj1" fmla="val -60315"/>
                <a:gd name="adj2" fmla="val 23605"/>
              </a:avLst>
            </a:prstGeom>
            <a:solidFill>
              <a:srgbClr val="F2F2F2"/>
            </a:solidFill>
            <a:ln w="25400" cap="flat">
              <a:solidFill>
                <a:srgbClr val="3A5E8A"/>
              </a:solidFill>
              <a:prstDash val="solid"/>
              <a:round/>
            </a:ln>
            <a:effectLst>
              <a:outerShdw blurRad="50800" dist="38100" dir="5400000" rotWithShape="0">
                <a:srgbClr val="000000">
                  <a:alpha val="40000"/>
                </a:srgbClr>
              </a:outerShdw>
            </a:effectLst>
          </p:spPr>
          <p:txBody>
            <a:bodyPr wrap="square" lIns="45719" tIns="45719" rIns="45719" bIns="45719" numCol="1" anchor="ctr">
              <a:noAutofit/>
            </a:bodyPr>
            <a:lstStyle/>
            <a:p>
              <a:pPr algn="ctr">
                <a:defRPr sz="2400">
                  <a:solidFill>
                    <a:srgbClr val="0F253F"/>
                  </a:solidFill>
                </a:defRPr>
              </a:pPr>
              <a:endParaRPr/>
            </a:p>
          </p:txBody>
        </p:sp>
        <p:sp>
          <p:nvSpPr>
            <p:cNvPr id="277" name="The student can view the plan. And feed the system the input it needs to provide the optimal plan. While managing his or her major sheet, profile and wish list."/>
            <p:cNvSpPr txBox="1"/>
            <p:nvPr/>
          </p:nvSpPr>
          <p:spPr>
            <a:xfrm>
              <a:off x="522944" y="329413"/>
              <a:ext cx="3593779" cy="216057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2300">
                  <a:solidFill>
                    <a:srgbClr val="0F253F"/>
                  </a:solidFill>
                </a:defRPr>
              </a:lvl1pPr>
            </a:lstStyle>
            <a:p>
              <a:r>
                <a:t>The student can view the plan. And feed the system the input it needs to provide the optimal plan. While managing his or her major sheet, profile and wish list.</a:t>
              </a:r>
            </a:p>
          </p:txBody>
        </p:sp>
      </p:grpSp>
      <p:sp>
        <p:nvSpPr>
          <p:cNvPr id="279" name="Rectangle 5"/>
          <p:cNvSpPr/>
          <p:nvPr/>
        </p:nvSpPr>
        <p:spPr>
          <a:xfrm>
            <a:off x="967280" y="2149150"/>
            <a:ext cx="2565394" cy="2343644"/>
          </a:xfrm>
          <a:prstGeom prst="rect">
            <a:avLst/>
          </a:prstGeom>
          <a:blipFill>
            <a:blip r:embed="rId3"/>
            <a:stretch>
              <a:fillRect/>
            </a:stretch>
          </a:blipFill>
          <a:ln w="12700">
            <a:miter lim="400000"/>
          </a:ln>
          <a:effectLst>
            <a:outerShdw blurRad="38100" dist="23000" dir="5400000" rotWithShape="0">
              <a:srgbClr val="000000">
                <a:alpha val="35000"/>
              </a:srgbClr>
            </a:outerShdw>
          </a:effectLst>
        </p:spPr>
        <p:txBody>
          <a:bodyPr lIns="45719" rIns="45719"/>
          <a:lstStyle/>
          <a:p>
            <a:endParaRPr/>
          </a:p>
        </p:txBody>
      </p:sp>
      <p:grpSp>
        <p:nvGrpSpPr>
          <p:cNvPr id="284" name="Group 6"/>
          <p:cNvGrpSpPr/>
          <p:nvPr/>
        </p:nvGrpSpPr>
        <p:grpSpPr>
          <a:xfrm>
            <a:off x="1329575" y="4462727"/>
            <a:ext cx="1840802" cy="442375"/>
            <a:chOff x="0" y="0"/>
            <a:chExt cx="1840801" cy="442374"/>
          </a:xfrm>
        </p:grpSpPr>
        <p:sp>
          <p:nvSpPr>
            <p:cNvPr id="280" name="Rectangle 7"/>
            <p:cNvSpPr/>
            <p:nvPr/>
          </p:nvSpPr>
          <p:spPr>
            <a:xfrm>
              <a:off x="-1" y="-1"/>
              <a:ext cx="1840803" cy="442376"/>
            </a:xfrm>
            <a:prstGeom prst="rect">
              <a:avLst/>
            </a:prstGeom>
            <a:solidFill>
              <a:srgbClr val="1F497D"/>
            </a:solidFill>
            <a:ln w="12700" cap="flat">
              <a:noFill/>
              <a:miter lim="400000"/>
            </a:ln>
            <a:effectLst>
              <a:outerShdw blurRad="38100" dist="23000" dir="5400000" rotWithShape="0">
                <a:srgbClr val="000000">
                  <a:alpha val="35000"/>
                </a:srgbClr>
              </a:outerShdw>
            </a:effectLst>
          </p:spPr>
          <p:txBody>
            <a:bodyPr wrap="square" lIns="45719" tIns="45719" rIns="45719" bIns="45719" numCol="1" anchor="t">
              <a:noAutofit/>
            </a:bodyPr>
            <a:lstStyle/>
            <a:p>
              <a:endParaRPr/>
            </a:p>
          </p:txBody>
        </p:sp>
        <p:grpSp>
          <p:nvGrpSpPr>
            <p:cNvPr id="283" name="Rectangle 8"/>
            <p:cNvGrpSpPr/>
            <p:nvPr/>
          </p:nvGrpSpPr>
          <p:grpSpPr>
            <a:xfrm>
              <a:off x="-1" y="-1"/>
              <a:ext cx="1840803" cy="442376"/>
              <a:chOff x="0" y="0"/>
              <a:chExt cx="1840801" cy="442374"/>
            </a:xfrm>
          </p:grpSpPr>
          <p:sp>
            <p:nvSpPr>
              <p:cNvPr id="281" name="Rectangle"/>
              <p:cNvSpPr/>
              <p:nvPr/>
            </p:nvSpPr>
            <p:spPr>
              <a:xfrm>
                <a:off x="-1" y="-1"/>
                <a:ext cx="1840803" cy="442376"/>
              </a:xfrm>
              <a:prstGeom prst="rect">
                <a:avLst/>
              </a:prstGeom>
              <a:solidFill>
                <a:srgbClr val="1F497D"/>
              </a:solidFill>
              <a:ln w="12700" cap="flat">
                <a:noFill/>
                <a:miter lim="400000"/>
              </a:ln>
              <a:effectLst/>
            </p:spPr>
            <p:txBody>
              <a:bodyPr wrap="square" lIns="45719" tIns="45719" rIns="45719" bIns="45719" numCol="1" anchor="ctr">
                <a:noAutofit/>
              </a:bodyPr>
              <a:lstStyle/>
              <a:p>
                <a:pPr algn="ctr" defTabSz="1066800">
                  <a:lnSpc>
                    <a:spcPct val="90000"/>
                  </a:lnSpc>
                  <a:spcBef>
                    <a:spcPts val="100"/>
                  </a:spcBef>
                  <a:defRPr sz="2400">
                    <a:solidFill>
                      <a:srgbClr val="FFFFFF"/>
                    </a:solidFill>
                  </a:defRPr>
                </a:pPr>
                <a:endParaRPr/>
              </a:p>
            </p:txBody>
          </p:sp>
          <p:sp>
            <p:nvSpPr>
              <p:cNvPr id="282" name="Student"/>
              <p:cNvSpPr txBox="1"/>
              <p:nvPr/>
            </p:nvSpPr>
            <p:spPr>
              <a:xfrm>
                <a:off x="-1" y="24952"/>
                <a:ext cx="1840803" cy="39247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defTabSz="1066800">
                  <a:lnSpc>
                    <a:spcPct val="90000"/>
                  </a:lnSpc>
                  <a:spcBef>
                    <a:spcPts val="100"/>
                  </a:spcBef>
                  <a:defRPr sz="2400">
                    <a:solidFill>
                      <a:srgbClr val="FFFFFF"/>
                    </a:solidFill>
                  </a:defRPr>
                </a:lvl1pPr>
              </a:lstStyle>
              <a:p>
                <a:r>
                  <a:t>Student</a:t>
                </a:r>
              </a:p>
            </p:txBody>
          </p:sp>
        </p:grpSp>
      </p:gr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0" name="Oval Callout 7"/>
          <p:cNvGrpSpPr/>
          <p:nvPr/>
        </p:nvGrpSpPr>
        <p:grpSpPr>
          <a:xfrm>
            <a:off x="193639" y="800541"/>
            <a:ext cx="4942594" cy="3393794"/>
            <a:chOff x="0" y="0"/>
            <a:chExt cx="4942593" cy="3393792"/>
          </a:xfrm>
        </p:grpSpPr>
        <p:sp>
          <p:nvSpPr>
            <p:cNvPr id="288" name="Quote Bubble"/>
            <p:cNvSpPr/>
            <p:nvPr/>
          </p:nvSpPr>
          <p:spPr>
            <a:xfrm>
              <a:off x="0" y="0"/>
              <a:ext cx="4942594" cy="3393793"/>
            </a:xfrm>
            <a:prstGeom prst="wedgeEllipseCallout">
              <a:avLst>
                <a:gd name="adj1" fmla="val 76409"/>
                <a:gd name="adj2" fmla="val 67"/>
              </a:avLst>
            </a:prstGeom>
            <a:solidFill>
              <a:srgbClr val="F2F2F2"/>
            </a:solidFill>
            <a:ln w="25400" cap="flat">
              <a:solidFill>
                <a:srgbClr val="3A5E8A"/>
              </a:solidFill>
              <a:prstDash val="solid"/>
              <a:round/>
            </a:ln>
            <a:effectLst>
              <a:outerShdw blurRad="50800" dist="38100" dir="5400000" rotWithShape="0">
                <a:srgbClr val="000000">
                  <a:alpha val="40000"/>
                </a:srgbClr>
              </a:outerShdw>
            </a:effectLst>
          </p:spPr>
          <p:txBody>
            <a:bodyPr wrap="square" lIns="45719" tIns="45719" rIns="45719" bIns="45719" numCol="1" anchor="ctr">
              <a:noAutofit/>
            </a:bodyPr>
            <a:lstStyle/>
            <a:p>
              <a:pPr algn="ctr">
                <a:defRPr>
                  <a:solidFill>
                    <a:srgbClr val="FFFFFF"/>
                  </a:solidFill>
                </a:defRPr>
              </a:pPr>
              <a:endParaRPr/>
            </a:p>
          </p:txBody>
        </p:sp>
        <p:sp>
          <p:nvSpPr>
            <p:cNvPr id="289" name="The instructor can view statistics of courses such as the courses in demand. While adding to his or her wish list the courses they want to teach. With a special case of an instructor who can view all instructor choices."/>
            <p:cNvSpPr txBox="1"/>
            <p:nvPr/>
          </p:nvSpPr>
          <p:spPr>
            <a:xfrm>
              <a:off x="546434" y="337924"/>
              <a:ext cx="3897847" cy="290748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noAutofit/>
            </a:bodyPr>
            <a:lstStyle>
              <a:lvl1pPr algn="ctr">
                <a:defRPr sz="2200">
                  <a:solidFill>
                    <a:srgbClr val="0F253F"/>
                  </a:solidFill>
                </a:defRPr>
              </a:lvl1pPr>
            </a:lstStyle>
            <a:p>
              <a:r>
                <a:t>The instructor can view statistics of courses such as the courses in demand. While adding to his or her wish list the courses they want to teach. With a special case of an instructor who can view all instructor choices.</a:t>
              </a:r>
            </a:p>
          </p:txBody>
        </p:sp>
      </p:grpSp>
      <p:sp>
        <p:nvSpPr>
          <p:cNvPr id="291" name="Rectangle"/>
          <p:cNvSpPr/>
          <p:nvPr/>
        </p:nvSpPr>
        <p:spPr>
          <a:xfrm>
            <a:off x="6184814" y="2706471"/>
            <a:ext cx="2765547" cy="2043729"/>
          </a:xfrm>
          <a:prstGeom prst="rect">
            <a:avLst/>
          </a:prstGeom>
          <a:blipFill>
            <a:blip r:embed="rId3"/>
            <a:stretch>
              <a:fillRect/>
            </a:stretch>
          </a:blipFill>
          <a:ln w="12700">
            <a:miter lim="400000"/>
          </a:ln>
        </p:spPr>
        <p:txBody>
          <a:bodyPr lIns="45719" rIns="45719"/>
          <a:lstStyle/>
          <a:p>
            <a:pPr defTabSz="457200">
              <a:spcBef>
                <a:spcPts val="700"/>
              </a:spcBef>
              <a:defRPr sz="3200"/>
            </a:pPr>
            <a:endParaRPr/>
          </a:p>
        </p:txBody>
      </p:sp>
      <p:grpSp>
        <p:nvGrpSpPr>
          <p:cNvPr id="294" name="Group"/>
          <p:cNvGrpSpPr/>
          <p:nvPr/>
        </p:nvGrpSpPr>
        <p:grpSpPr>
          <a:xfrm>
            <a:off x="6647187" y="4756057"/>
            <a:ext cx="1840802" cy="442375"/>
            <a:chOff x="0" y="0"/>
            <a:chExt cx="1840801" cy="442374"/>
          </a:xfrm>
        </p:grpSpPr>
        <p:sp>
          <p:nvSpPr>
            <p:cNvPr id="292" name="Rectangle"/>
            <p:cNvSpPr/>
            <p:nvPr/>
          </p:nvSpPr>
          <p:spPr>
            <a:xfrm>
              <a:off x="-1" y="-1"/>
              <a:ext cx="1840803" cy="442376"/>
            </a:xfrm>
            <a:prstGeom prst="rect">
              <a:avLst/>
            </a:prstGeom>
            <a:solidFill>
              <a:srgbClr val="1F497D"/>
            </a:solidFill>
            <a:ln w="25400" cap="flat">
              <a:solidFill>
                <a:srgbClr val="EEECE1"/>
              </a:solidFill>
              <a:prstDash val="solid"/>
              <a:round/>
            </a:ln>
            <a:effectLst/>
          </p:spPr>
          <p:txBody>
            <a:bodyPr wrap="square" lIns="45719" tIns="45719" rIns="45719" bIns="45719" numCol="1" anchor="ctr">
              <a:noAutofit/>
            </a:bodyPr>
            <a:lstStyle/>
            <a:p>
              <a:pPr algn="ctr" defTabSz="977900">
                <a:lnSpc>
                  <a:spcPct val="90000"/>
                </a:lnSpc>
                <a:spcBef>
                  <a:spcPts val="100"/>
                </a:spcBef>
                <a:defRPr sz="2200">
                  <a:solidFill>
                    <a:srgbClr val="FFFFFF"/>
                  </a:solidFill>
                </a:defRPr>
              </a:pPr>
              <a:endParaRPr/>
            </a:p>
          </p:txBody>
        </p:sp>
        <p:sp>
          <p:nvSpPr>
            <p:cNvPr id="293" name="Instructor"/>
            <p:cNvSpPr txBox="1"/>
            <p:nvPr/>
          </p:nvSpPr>
          <p:spPr>
            <a:xfrm>
              <a:off x="0" y="32309"/>
              <a:ext cx="1840802" cy="3777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1909" tIns="41909" rIns="41909" bIns="41909" numCol="1" anchor="ctr">
              <a:spAutoFit/>
            </a:bodyPr>
            <a:lstStyle>
              <a:lvl1pPr marL="342900" indent="-342900" algn="ctr" defTabSz="977900">
                <a:lnSpc>
                  <a:spcPct val="90000"/>
                </a:lnSpc>
                <a:spcBef>
                  <a:spcPts val="100"/>
                </a:spcBef>
                <a:buSzPct val="100000"/>
                <a:buFont typeface="Arial"/>
                <a:buChar char="•"/>
                <a:defRPr sz="2200">
                  <a:solidFill>
                    <a:srgbClr val="FFFFFF"/>
                  </a:solidFill>
                </a:defRPr>
              </a:lvl1pPr>
            </a:lstStyle>
            <a:p>
              <a:r>
                <a:t>Instructor</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output-onlinepngtools.png" descr="output-onlinepngtools.png"/>
          <p:cNvPicPr>
            <a:picLocks noChangeAspect="1"/>
          </p:cNvPicPr>
          <p:nvPr/>
        </p:nvPicPr>
        <p:blipFill>
          <a:blip r:embed="rId3"/>
          <a:stretch>
            <a:fillRect/>
          </a:stretch>
        </p:blipFill>
        <p:spPr>
          <a:xfrm>
            <a:off x="946150" y="1720850"/>
            <a:ext cx="7251700" cy="3416300"/>
          </a:xfrm>
          <a:prstGeom prst="rect">
            <a:avLst/>
          </a:prstGeom>
          <a:ln w="12700">
            <a:miter lim="400000"/>
          </a:ln>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0" name="Oval Callout 4"/>
          <p:cNvGrpSpPr/>
          <p:nvPr/>
        </p:nvGrpSpPr>
        <p:grpSpPr>
          <a:xfrm>
            <a:off x="3367771" y="794188"/>
            <a:ext cx="5045727" cy="3158067"/>
            <a:chOff x="0" y="0"/>
            <a:chExt cx="5045725" cy="3158066"/>
          </a:xfrm>
        </p:grpSpPr>
        <p:sp>
          <p:nvSpPr>
            <p:cNvPr id="298" name="Quote Bubble"/>
            <p:cNvSpPr/>
            <p:nvPr/>
          </p:nvSpPr>
          <p:spPr>
            <a:xfrm>
              <a:off x="0" y="0"/>
              <a:ext cx="5045726" cy="3158067"/>
            </a:xfrm>
            <a:prstGeom prst="wedgeEllipseCallout">
              <a:avLst>
                <a:gd name="adj1" fmla="val -60315"/>
                <a:gd name="adj2" fmla="val 23605"/>
              </a:avLst>
            </a:prstGeom>
            <a:solidFill>
              <a:srgbClr val="F2F2F2"/>
            </a:solidFill>
            <a:ln w="25400" cap="flat">
              <a:solidFill>
                <a:srgbClr val="3A5E8A"/>
              </a:solidFill>
              <a:prstDash val="solid"/>
              <a:round/>
            </a:ln>
            <a:effectLst>
              <a:outerShdw blurRad="50800" dist="38100" dir="5400000" rotWithShape="0">
                <a:srgbClr val="000000">
                  <a:alpha val="40000"/>
                </a:srgbClr>
              </a:outerShdw>
            </a:effectLst>
          </p:spPr>
          <p:txBody>
            <a:bodyPr wrap="square" lIns="45719" tIns="45719" rIns="45719" bIns="45719" numCol="1" anchor="ctr">
              <a:noAutofit/>
            </a:bodyPr>
            <a:lstStyle/>
            <a:p>
              <a:pPr algn="ctr">
                <a:defRPr sz="2400">
                  <a:solidFill>
                    <a:srgbClr val="0F253F"/>
                  </a:solidFill>
                </a:defRPr>
              </a:pPr>
              <a:endParaRPr/>
            </a:p>
          </p:txBody>
        </p:sp>
        <p:sp>
          <p:nvSpPr>
            <p:cNvPr id="299" name="Admin handles adding students by ID numbers, creating instructor accounts, and initializing the major sheet, setting dependencies of courses, and setting the wish-list and courses registration times."/>
            <p:cNvSpPr txBox="1"/>
            <p:nvPr/>
          </p:nvSpPr>
          <p:spPr>
            <a:xfrm>
              <a:off x="241830" y="557912"/>
              <a:ext cx="4604320" cy="242324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noAutofit/>
            </a:bodyPr>
            <a:lstStyle>
              <a:lvl1pPr algn="ctr">
                <a:defRPr sz="2200">
                  <a:solidFill>
                    <a:srgbClr val="0F253F"/>
                  </a:solidFill>
                </a:defRPr>
              </a:lvl1pPr>
            </a:lstStyle>
            <a:p>
              <a:r>
                <a:t>Admin handles adding students by ID numbers, creating instructor accounts, and initializing the major sheet, setting dependencies of courses, and setting the wish-list and courses registration times.</a:t>
              </a:r>
            </a:p>
          </p:txBody>
        </p:sp>
      </p:grpSp>
      <p:sp>
        <p:nvSpPr>
          <p:cNvPr id="301" name="Rectangle"/>
          <p:cNvSpPr/>
          <p:nvPr/>
        </p:nvSpPr>
        <p:spPr>
          <a:xfrm>
            <a:off x="730502" y="2517363"/>
            <a:ext cx="2532917" cy="2136679"/>
          </a:xfrm>
          <a:prstGeom prst="rect">
            <a:avLst/>
          </a:prstGeom>
          <a:blipFill>
            <a:blip r:embed="rId3"/>
            <a:stretch>
              <a:fillRect/>
            </a:stretch>
          </a:blipFill>
          <a:ln w="12700">
            <a:miter lim="400000"/>
          </a:ln>
        </p:spPr>
        <p:txBody>
          <a:bodyPr lIns="45719" rIns="45719"/>
          <a:lstStyle/>
          <a:p>
            <a:pPr defTabSz="457200">
              <a:spcBef>
                <a:spcPts val="700"/>
              </a:spcBef>
              <a:defRPr sz="3200"/>
            </a:pPr>
            <a:endParaRPr/>
          </a:p>
        </p:txBody>
      </p:sp>
      <p:grpSp>
        <p:nvGrpSpPr>
          <p:cNvPr id="304" name="Group"/>
          <p:cNvGrpSpPr/>
          <p:nvPr/>
        </p:nvGrpSpPr>
        <p:grpSpPr>
          <a:xfrm>
            <a:off x="1076560" y="4786900"/>
            <a:ext cx="1840802" cy="442375"/>
            <a:chOff x="0" y="0"/>
            <a:chExt cx="1840801" cy="442374"/>
          </a:xfrm>
        </p:grpSpPr>
        <p:sp>
          <p:nvSpPr>
            <p:cNvPr id="302" name="Rectangle"/>
            <p:cNvSpPr/>
            <p:nvPr/>
          </p:nvSpPr>
          <p:spPr>
            <a:xfrm>
              <a:off x="-1" y="-1"/>
              <a:ext cx="1840803" cy="442376"/>
            </a:xfrm>
            <a:prstGeom prst="rect">
              <a:avLst/>
            </a:prstGeom>
            <a:solidFill>
              <a:srgbClr val="1F497D"/>
            </a:solidFill>
            <a:ln w="25400" cap="flat">
              <a:solidFill>
                <a:srgbClr val="EEECE1"/>
              </a:solidFill>
              <a:prstDash val="solid"/>
              <a:round/>
            </a:ln>
            <a:effectLst/>
          </p:spPr>
          <p:txBody>
            <a:bodyPr wrap="square" lIns="45719" tIns="45719" rIns="45719" bIns="45719" numCol="1" anchor="ctr">
              <a:noAutofit/>
            </a:bodyPr>
            <a:lstStyle/>
            <a:p>
              <a:pPr algn="ctr" defTabSz="977900">
                <a:lnSpc>
                  <a:spcPct val="90000"/>
                </a:lnSpc>
                <a:spcBef>
                  <a:spcPts val="100"/>
                </a:spcBef>
                <a:defRPr sz="2200">
                  <a:solidFill>
                    <a:srgbClr val="FFFFFF"/>
                  </a:solidFill>
                </a:defRPr>
              </a:pPr>
              <a:endParaRPr/>
            </a:p>
          </p:txBody>
        </p:sp>
        <p:sp>
          <p:nvSpPr>
            <p:cNvPr id="303" name="Admin"/>
            <p:cNvSpPr txBox="1"/>
            <p:nvPr/>
          </p:nvSpPr>
          <p:spPr>
            <a:xfrm>
              <a:off x="0" y="32309"/>
              <a:ext cx="1840802" cy="3777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1909" tIns="41909" rIns="41909" bIns="41909" numCol="1" anchor="ctr">
              <a:spAutoFit/>
            </a:bodyPr>
            <a:lstStyle>
              <a:lvl1pPr marL="342900" indent="-342900" algn="ctr" defTabSz="977900">
                <a:lnSpc>
                  <a:spcPct val="90000"/>
                </a:lnSpc>
                <a:spcBef>
                  <a:spcPts val="100"/>
                </a:spcBef>
                <a:buSzPct val="100000"/>
                <a:buFont typeface="Arial"/>
                <a:buChar char="•"/>
                <a:defRPr sz="2200">
                  <a:solidFill>
                    <a:srgbClr val="FFFFFF"/>
                  </a:solidFill>
                </a:defRPr>
              </a:lvl1pPr>
            </a:lstStyle>
            <a:p>
              <a:r>
                <a:t>Admin</a:t>
              </a:r>
            </a:p>
          </p:txBody>
        </p:sp>
      </p:gr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Text"/>
          <p:cNvSpPr txBox="1"/>
          <p:nvPr/>
        </p:nvSpPr>
        <p:spPr>
          <a:xfrm>
            <a:off x="67024" y="2632392"/>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309" name="Title 1"/>
          <p:cNvSpPr txBox="1">
            <a:spLocks noGrp="1"/>
          </p:cNvSpPr>
          <p:nvPr>
            <p:ph type="title" idx="4294967295"/>
          </p:nvPr>
        </p:nvSpPr>
        <p:spPr>
          <a:xfrm>
            <a:off x="290544" y="204787"/>
            <a:ext cx="8229601" cy="1508126"/>
          </a:xfrm>
          <a:prstGeom prst="rect">
            <a:avLst/>
          </a:prstGeom>
        </p:spPr>
        <p:txBody>
          <a:bodyPr/>
          <a:lstStyle>
            <a:lvl1pPr marL="411078" indent="-411078" algn="l">
              <a:buSzPct val="100000"/>
              <a:buChar char="•"/>
              <a:defRPr sz="4000">
                <a:solidFill>
                  <a:srgbClr val="595959"/>
                </a:solidFill>
              </a:defRPr>
            </a:lvl1pPr>
          </a:lstStyle>
          <a:p>
            <a:r>
              <a:t>Prototype </a:t>
            </a:r>
          </a:p>
        </p:txBody>
      </p:sp>
      <p:sp>
        <p:nvSpPr>
          <p:cNvPr id="310" name="We followed shneiderman golden rules such as…"/>
          <p:cNvSpPr txBox="1">
            <a:spLocks noGrp="1"/>
          </p:cNvSpPr>
          <p:nvPr>
            <p:ph type="body" idx="4294967295"/>
          </p:nvPr>
        </p:nvSpPr>
        <p:spPr>
          <a:xfrm>
            <a:off x="531844" y="1395412"/>
            <a:ext cx="8229601" cy="5257801"/>
          </a:xfrm>
          <a:prstGeom prst="rect">
            <a:avLst/>
          </a:prstGeom>
        </p:spPr>
        <p:txBody>
          <a:bodyPr/>
          <a:lstStyle/>
          <a:p>
            <a:pPr marL="228600" indent="-228600" defTabSz="914400">
              <a:lnSpc>
                <a:spcPct val="90000"/>
              </a:lnSpc>
              <a:spcBef>
                <a:spcPts val="1000"/>
              </a:spcBef>
              <a:defRPr sz="2800"/>
            </a:pPr>
            <a:r>
              <a:t>We followed shneiderman golden rules such as </a:t>
            </a:r>
          </a:p>
          <a:p>
            <a:pPr marL="228600" indent="-228600" defTabSz="914400">
              <a:lnSpc>
                <a:spcPct val="90000"/>
              </a:lnSpc>
              <a:spcBef>
                <a:spcPts val="1000"/>
              </a:spcBef>
              <a:defRPr sz="2800"/>
            </a:pPr>
            <a:r>
              <a:t>Consistency</a:t>
            </a:r>
          </a:p>
          <a:p>
            <a:pPr marL="228600" indent="-228600" defTabSz="914400">
              <a:lnSpc>
                <a:spcPct val="90000"/>
              </a:lnSpc>
              <a:spcBef>
                <a:spcPts val="1000"/>
              </a:spcBef>
              <a:defRPr sz="2800"/>
            </a:pPr>
            <a:r>
              <a:t>Enable users to short-cuts</a:t>
            </a:r>
          </a:p>
          <a:p>
            <a:pPr marL="228600" indent="-228600" defTabSz="914400">
              <a:lnSpc>
                <a:spcPct val="90000"/>
              </a:lnSpc>
              <a:spcBef>
                <a:spcPts val="1000"/>
              </a:spcBef>
              <a:defRPr sz="2800"/>
            </a:pPr>
            <a:r>
              <a:t>Offer informative feedback</a:t>
            </a:r>
          </a:p>
          <a:p>
            <a:pPr marL="228600" indent="-228600" defTabSz="914400">
              <a:lnSpc>
                <a:spcPct val="90000"/>
              </a:lnSpc>
              <a:spcBef>
                <a:spcPts val="1000"/>
              </a:spcBef>
              <a:defRPr sz="2800"/>
            </a:pPr>
            <a:r>
              <a:t>Reduce short-term memory load</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315" name="Title 1"/>
          <p:cNvSpPr txBox="1">
            <a:spLocks noGrp="1"/>
          </p:cNvSpPr>
          <p:nvPr>
            <p:ph type="title" idx="4294967295"/>
          </p:nvPr>
        </p:nvSpPr>
        <p:spPr>
          <a:xfrm>
            <a:off x="145402" y="312640"/>
            <a:ext cx="8229601" cy="1508126"/>
          </a:xfrm>
          <a:prstGeom prst="rect">
            <a:avLst/>
          </a:prstGeom>
        </p:spPr>
        <p:txBody>
          <a:bodyPr/>
          <a:lstStyle>
            <a:lvl1pPr marL="411078" indent="-411078" algn="l">
              <a:buSzPct val="100000"/>
              <a:buChar char="•"/>
              <a:defRPr sz="4000">
                <a:solidFill>
                  <a:srgbClr val="595959"/>
                </a:solidFill>
              </a:defRPr>
            </a:lvl1pPr>
          </a:lstStyle>
          <a:p>
            <a:r>
              <a:t>Prototype </a:t>
            </a:r>
          </a:p>
        </p:txBody>
      </p:sp>
      <p:pic>
        <p:nvPicPr>
          <p:cNvPr id="316" name="Screen Shot 2020-02-19 at 10.33.00 AM.png" descr="Screen Shot 2020-02-19 at 10.33.00 AM.png"/>
          <p:cNvPicPr>
            <a:picLocks noChangeAspect="1"/>
          </p:cNvPicPr>
          <p:nvPr/>
        </p:nvPicPr>
        <p:blipFill>
          <a:blip r:embed="rId3"/>
          <a:stretch>
            <a:fillRect/>
          </a:stretch>
        </p:blipFill>
        <p:spPr>
          <a:xfrm>
            <a:off x="1447152" y="1670647"/>
            <a:ext cx="6311901" cy="3810001"/>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Title 1"/>
          <p:cNvSpPr txBox="1">
            <a:spLocks noGrp="1"/>
          </p:cNvSpPr>
          <p:nvPr>
            <p:ph type="title" idx="4294967295"/>
          </p:nvPr>
        </p:nvSpPr>
        <p:spPr>
          <a:xfrm>
            <a:off x="259442" y="488885"/>
            <a:ext cx="8229601" cy="1508126"/>
          </a:xfrm>
          <a:prstGeom prst="rect">
            <a:avLst/>
          </a:prstGeom>
        </p:spPr>
        <p:txBody>
          <a:bodyPr/>
          <a:lstStyle>
            <a:lvl1pPr marL="411078" indent="-411078" algn="l">
              <a:buSzPct val="100000"/>
              <a:buChar char="•"/>
              <a:defRPr sz="4000">
                <a:solidFill>
                  <a:srgbClr val="595959"/>
                </a:solidFill>
              </a:defRPr>
            </a:lvl1pPr>
          </a:lstStyle>
          <a:p>
            <a:r>
              <a:t>Prototype </a:t>
            </a:r>
          </a:p>
        </p:txBody>
      </p:sp>
      <p:pic>
        <p:nvPicPr>
          <p:cNvPr id="321" name="Screen Shot 2020-02-19 at 10.28.06 AM.png" descr="Screen Shot 2020-02-19 at 10.28.06 AM.png"/>
          <p:cNvPicPr>
            <a:picLocks noChangeAspect="1"/>
          </p:cNvPicPr>
          <p:nvPr/>
        </p:nvPicPr>
        <p:blipFill>
          <a:blip r:embed="rId3"/>
          <a:stretch>
            <a:fillRect/>
          </a:stretch>
        </p:blipFill>
        <p:spPr>
          <a:xfrm>
            <a:off x="1103992" y="1756206"/>
            <a:ext cx="6540501" cy="3987801"/>
          </a:xfrm>
          <a:prstGeom prst="rect">
            <a:avLst/>
          </a:prstGeom>
          <a:ln w="12700">
            <a:miter lim="400000"/>
          </a:ln>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326" name="Title 1"/>
          <p:cNvSpPr txBox="1">
            <a:spLocks noGrp="1"/>
          </p:cNvSpPr>
          <p:nvPr>
            <p:ph type="title" idx="4294967295"/>
          </p:nvPr>
        </p:nvSpPr>
        <p:spPr>
          <a:xfrm>
            <a:off x="93565" y="437048"/>
            <a:ext cx="8229601" cy="1508126"/>
          </a:xfrm>
          <a:prstGeom prst="rect">
            <a:avLst/>
          </a:prstGeom>
        </p:spPr>
        <p:txBody>
          <a:bodyPr/>
          <a:lstStyle>
            <a:lvl1pPr marL="411078" indent="-411078" algn="l">
              <a:buSzPct val="100000"/>
              <a:buChar char="•"/>
              <a:defRPr sz="4000">
                <a:solidFill>
                  <a:srgbClr val="595959"/>
                </a:solidFill>
              </a:defRPr>
            </a:lvl1pPr>
          </a:lstStyle>
          <a:p>
            <a:r>
              <a:t>Prototype </a:t>
            </a:r>
          </a:p>
        </p:txBody>
      </p:sp>
      <p:pic>
        <p:nvPicPr>
          <p:cNvPr id="327" name="Screen Shot 2020-02-19 at 10.32.25 AM.png" descr="Screen Shot 2020-02-19 at 10.32.25 AM.png"/>
          <p:cNvPicPr>
            <a:picLocks noChangeAspect="1"/>
          </p:cNvPicPr>
          <p:nvPr/>
        </p:nvPicPr>
        <p:blipFill>
          <a:blip r:embed="rId3"/>
          <a:stretch>
            <a:fillRect/>
          </a:stretch>
        </p:blipFill>
        <p:spPr>
          <a:xfrm>
            <a:off x="1261965" y="1658778"/>
            <a:ext cx="6578601" cy="3987801"/>
          </a:xfrm>
          <a:prstGeom prst="rect">
            <a:avLst/>
          </a:prstGeom>
          <a:ln w="12700">
            <a:miter lim="400000"/>
          </a:ln>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332" name="Title 1"/>
          <p:cNvSpPr txBox="1">
            <a:spLocks noGrp="1"/>
          </p:cNvSpPr>
          <p:nvPr>
            <p:ph type="title" idx="4294967295"/>
          </p:nvPr>
        </p:nvSpPr>
        <p:spPr>
          <a:xfrm>
            <a:off x="166136" y="499252"/>
            <a:ext cx="8229601" cy="1508126"/>
          </a:xfrm>
          <a:prstGeom prst="rect">
            <a:avLst/>
          </a:prstGeom>
        </p:spPr>
        <p:txBody>
          <a:bodyPr/>
          <a:lstStyle>
            <a:lvl1pPr marL="411078" indent="-411078" algn="l">
              <a:buSzPct val="100000"/>
              <a:buChar char="•"/>
              <a:defRPr sz="4000">
                <a:solidFill>
                  <a:srgbClr val="595959"/>
                </a:solidFill>
              </a:defRPr>
            </a:lvl1pPr>
          </a:lstStyle>
          <a:p>
            <a:r>
              <a:t>Prototype </a:t>
            </a:r>
          </a:p>
        </p:txBody>
      </p:sp>
      <p:pic>
        <p:nvPicPr>
          <p:cNvPr id="333" name="Screen Shot 2020-02-19 at 10.28.37 AM.png" descr="Screen Shot 2020-02-19 at 10.28.37 AM.png"/>
          <p:cNvPicPr>
            <a:picLocks noChangeAspect="1"/>
          </p:cNvPicPr>
          <p:nvPr/>
        </p:nvPicPr>
        <p:blipFill>
          <a:blip r:embed="rId3"/>
          <a:stretch>
            <a:fillRect/>
          </a:stretch>
        </p:blipFill>
        <p:spPr>
          <a:xfrm>
            <a:off x="1156885" y="1628560"/>
            <a:ext cx="6438901" cy="3543301"/>
          </a:xfrm>
          <a:prstGeom prst="rect">
            <a:avLst/>
          </a:prstGeom>
          <a:ln w="12700">
            <a:miter lim="400000"/>
          </a:ln>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338" name="Title 1"/>
          <p:cNvSpPr txBox="1">
            <a:spLocks noGrp="1"/>
          </p:cNvSpPr>
          <p:nvPr>
            <p:ph type="title" idx="4294967295"/>
          </p:nvPr>
        </p:nvSpPr>
        <p:spPr>
          <a:xfrm>
            <a:off x="145402" y="343742"/>
            <a:ext cx="8229601" cy="1508126"/>
          </a:xfrm>
          <a:prstGeom prst="rect">
            <a:avLst/>
          </a:prstGeom>
        </p:spPr>
        <p:txBody>
          <a:bodyPr/>
          <a:lstStyle>
            <a:lvl1pPr marL="411078" indent="-411078" algn="l">
              <a:buSzPct val="100000"/>
              <a:buChar char="•"/>
              <a:defRPr sz="4000">
                <a:solidFill>
                  <a:srgbClr val="595959"/>
                </a:solidFill>
              </a:defRPr>
            </a:lvl1pPr>
          </a:lstStyle>
          <a:p>
            <a:r>
              <a:t>Prototype </a:t>
            </a:r>
          </a:p>
        </p:txBody>
      </p:sp>
      <p:pic>
        <p:nvPicPr>
          <p:cNvPr id="339" name="Screen Shot 2020-02-19 at 10.29.15 AM.png" descr="Screen Shot 2020-02-19 at 10.29.15 AM.png"/>
          <p:cNvPicPr>
            <a:picLocks noChangeAspect="1"/>
          </p:cNvPicPr>
          <p:nvPr/>
        </p:nvPicPr>
        <p:blipFill>
          <a:blip r:embed="rId3"/>
          <a:stretch>
            <a:fillRect/>
          </a:stretch>
        </p:blipFill>
        <p:spPr>
          <a:xfrm>
            <a:off x="1332852" y="1706313"/>
            <a:ext cx="6540501" cy="3670301"/>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tle 1"/>
          <p:cNvSpPr txBox="1">
            <a:spLocks noGrp="1"/>
          </p:cNvSpPr>
          <p:nvPr>
            <p:ph type="title" idx="4294967295"/>
          </p:nvPr>
        </p:nvSpPr>
        <p:spPr>
          <a:xfrm>
            <a:off x="290544" y="571823"/>
            <a:ext cx="8229601" cy="1508126"/>
          </a:xfrm>
          <a:prstGeom prst="rect">
            <a:avLst/>
          </a:prstGeom>
        </p:spPr>
        <p:txBody>
          <a:bodyPr/>
          <a:lstStyle>
            <a:lvl1pPr marL="411078" indent="-411078" algn="l">
              <a:buSzPct val="100000"/>
              <a:buChar char="•"/>
              <a:defRPr sz="4000">
                <a:solidFill>
                  <a:srgbClr val="595959"/>
                </a:solidFill>
              </a:defRPr>
            </a:lvl1pPr>
          </a:lstStyle>
          <a:p>
            <a:r>
              <a:t>Prototype </a:t>
            </a:r>
          </a:p>
        </p:txBody>
      </p:sp>
      <p:pic>
        <p:nvPicPr>
          <p:cNvPr id="344" name="Screen Shot 2020-02-19 at 10.31.37 AM.png" descr="Screen Shot 2020-02-19 at 10.31.37 AM.png"/>
          <p:cNvPicPr>
            <a:picLocks noChangeAspect="1"/>
          </p:cNvPicPr>
          <p:nvPr/>
        </p:nvPicPr>
        <p:blipFill>
          <a:blip r:embed="rId3"/>
          <a:stretch>
            <a:fillRect/>
          </a:stretch>
        </p:blipFill>
        <p:spPr>
          <a:xfrm>
            <a:off x="1484344" y="1654499"/>
            <a:ext cx="6527801" cy="3848101"/>
          </a:xfrm>
          <a:prstGeom prst="rect">
            <a:avLst/>
          </a:prstGeom>
          <a:ln w="12700">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349" name="Title 1"/>
          <p:cNvSpPr txBox="1">
            <a:spLocks noGrp="1"/>
          </p:cNvSpPr>
          <p:nvPr>
            <p:ph type="title" idx="4294967295"/>
          </p:nvPr>
        </p:nvSpPr>
        <p:spPr>
          <a:xfrm>
            <a:off x="135034" y="519987"/>
            <a:ext cx="8229601" cy="1508126"/>
          </a:xfrm>
          <a:prstGeom prst="rect">
            <a:avLst/>
          </a:prstGeom>
        </p:spPr>
        <p:txBody>
          <a:bodyPr/>
          <a:lstStyle>
            <a:lvl1pPr marL="411078" indent="-411078" algn="l">
              <a:buSzPct val="100000"/>
              <a:buChar char="•"/>
              <a:defRPr sz="4000">
                <a:solidFill>
                  <a:srgbClr val="595959"/>
                </a:solidFill>
              </a:defRPr>
            </a:lvl1pPr>
          </a:lstStyle>
          <a:p>
            <a:r>
              <a:t>Prototype </a:t>
            </a:r>
          </a:p>
        </p:txBody>
      </p:sp>
      <p:pic>
        <p:nvPicPr>
          <p:cNvPr id="350" name="Screen Shot 2020-02-19 at 10.33.52 AM.png" descr="Screen Shot 2020-02-19 at 10.33.52 AM.png"/>
          <p:cNvPicPr>
            <a:picLocks noChangeAspect="1"/>
          </p:cNvPicPr>
          <p:nvPr/>
        </p:nvPicPr>
        <p:blipFill>
          <a:blip r:embed="rId3"/>
          <a:stretch>
            <a:fillRect/>
          </a:stretch>
        </p:blipFill>
        <p:spPr>
          <a:xfrm>
            <a:off x="1413865" y="1900169"/>
            <a:ext cx="6692901" cy="3797301"/>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Introduction…"/>
          <p:cNvSpPr txBox="1">
            <a:spLocks noGrp="1"/>
          </p:cNvSpPr>
          <p:nvPr>
            <p:ph type="body" idx="4294967295"/>
          </p:nvPr>
        </p:nvSpPr>
        <p:spPr>
          <a:xfrm>
            <a:off x="241300" y="1181100"/>
            <a:ext cx="8229600" cy="5257800"/>
          </a:xfrm>
          <a:prstGeom prst="rect">
            <a:avLst/>
          </a:prstGeom>
        </p:spPr>
        <p:txBody>
          <a:bodyPr/>
          <a:lstStyle/>
          <a:p>
            <a:pPr marL="228600" indent="-228600" defTabSz="914400">
              <a:lnSpc>
                <a:spcPct val="90000"/>
              </a:lnSpc>
              <a:spcBef>
                <a:spcPts val="1000"/>
              </a:spcBef>
              <a:defRPr sz="2800">
                <a:solidFill>
                  <a:srgbClr val="000000">
                    <a:alpha val="29914"/>
                  </a:srgbClr>
                </a:solidFill>
              </a:defRPr>
            </a:pPr>
            <a:r>
              <a:t>Introduction</a:t>
            </a:r>
          </a:p>
          <a:p>
            <a:pPr marL="228600" indent="-228600" defTabSz="914400">
              <a:lnSpc>
                <a:spcPct val="90000"/>
              </a:lnSpc>
              <a:spcBef>
                <a:spcPts val="1000"/>
              </a:spcBef>
              <a:defRPr sz="2800">
                <a:solidFill>
                  <a:srgbClr val="000000">
                    <a:alpha val="29171"/>
                  </a:srgbClr>
                </a:solidFill>
              </a:defRPr>
            </a:pPr>
            <a:r>
              <a:t>System Requirements</a:t>
            </a:r>
          </a:p>
          <a:p>
            <a:pPr marL="228600" indent="-228600" defTabSz="914400">
              <a:lnSpc>
                <a:spcPct val="90000"/>
              </a:lnSpc>
              <a:spcBef>
                <a:spcPts val="1000"/>
              </a:spcBef>
              <a:defRPr sz="2800">
                <a:solidFill>
                  <a:srgbClr val="000000">
                    <a:alpha val="30289"/>
                  </a:srgbClr>
                </a:solidFill>
              </a:defRPr>
            </a:pPr>
            <a:r>
              <a:t>System Architecture and Design</a:t>
            </a:r>
          </a:p>
          <a:p>
            <a:pPr marL="228600" indent="-228600" defTabSz="914400">
              <a:lnSpc>
                <a:spcPct val="90000"/>
              </a:lnSpc>
              <a:spcBef>
                <a:spcPts val="1000"/>
              </a:spcBef>
              <a:defRPr sz="2800">
                <a:solidFill>
                  <a:srgbClr val="000000">
                    <a:alpha val="30289"/>
                  </a:srgbClr>
                </a:solidFill>
              </a:defRPr>
            </a:pPr>
            <a:r>
              <a:t>Developed Artifacts</a:t>
            </a:r>
          </a:p>
          <a:p>
            <a:pPr marL="228600" indent="-228600" defTabSz="914400">
              <a:lnSpc>
                <a:spcPct val="90000"/>
              </a:lnSpc>
              <a:spcBef>
                <a:spcPts val="1000"/>
              </a:spcBef>
              <a:defRPr sz="2800"/>
            </a:pPr>
            <a:r>
              <a:t>Current Issues</a:t>
            </a:r>
          </a:p>
          <a:p>
            <a:pPr marL="228600" indent="-228600" defTabSz="914400">
              <a:lnSpc>
                <a:spcPct val="90000"/>
              </a:lnSpc>
              <a:spcBef>
                <a:spcPts val="1000"/>
              </a:spcBef>
              <a:defRPr sz="2800">
                <a:solidFill>
                  <a:srgbClr val="000000">
                    <a:alpha val="30289"/>
                  </a:srgbClr>
                </a:solidFill>
              </a:defRPr>
            </a:pPr>
            <a:r>
              <a:t>Plan of the Next Stage</a:t>
            </a:r>
          </a:p>
          <a:p>
            <a:pPr marL="228600" indent="-228600" defTabSz="914400">
              <a:lnSpc>
                <a:spcPct val="90000"/>
              </a:lnSpc>
              <a:spcBef>
                <a:spcPts val="1000"/>
              </a:spcBef>
              <a:defRPr sz="2800">
                <a:solidFill>
                  <a:srgbClr val="000000">
                    <a:alpha val="30289"/>
                  </a:srgbClr>
                </a:solidFill>
              </a:defRPr>
            </a:pPr>
            <a:r>
              <a:t>Sprint Review</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Introduction…"/>
          <p:cNvSpPr txBox="1">
            <a:spLocks noGrp="1"/>
          </p:cNvSpPr>
          <p:nvPr>
            <p:ph type="body" idx="4294967295"/>
          </p:nvPr>
        </p:nvSpPr>
        <p:spPr>
          <a:xfrm>
            <a:off x="241300" y="1181100"/>
            <a:ext cx="8229600" cy="5257800"/>
          </a:xfrm>
          <a:prstGeom prst="rect">
            <a:avLst/>
          </a:prstGeom>
        </p:spPr>
        <p:txBody>
          <a:bodyPr/>
          <a:lstStyle/>
          <a:p>
            <a:pPr marL="228600" indent="-228600" defTabSz="914400">
              <a:lnSpc>
                <a:spcPct val="90000"/>
              </a:lnSpc>
              <a:spcBef>
                <a:spcPts val="1000"/>
              </a:spcBef>
              <a:defRPr sz="2800">
                <a:solidFill>
                  <a:srgbClr val="000000">
                    <a:alpha val="29914"/>
                  </a:srgbClr>
                </a:solidFill>
              </a:defRPr>
            </a:pPr>
            <a:r>
              <a:t>Introduction</a:t>
            </a:r>
          </a:p>
          <a:p>
            <a:pPr marL="228600" indent="-228600" defTabSz="914400">
              <a:lnSpc>
                <a:spcPct val="90000"/>
              </a:lnSpc>
              <a:spcBef>
                <a:spcPts val="1000"/>
              </a:spcBef>
              <a:defRPr sz="2800"/>
            </a:pPr>
            <a:r>
              <a:t>System Requirements</a:t>
            </a:r>
          </a:p>
          <a:p>
            <a:pPr marL="228600" indent="-228600" defTabSz="914400">
              <a:lnSpc>
                <a:spcPct val="90000"/>
              </a:lnSpc>
              <a:spcBef>
                <a:spcPts val="1000"/>
              </a:spcBef>
              <a:defRPr sz="2800">
                <a:solidFill>
                  <a:srgbClr val="000000">
                    <a:alpha val="30289"/>
                  </a:srgbClr>
                </a:solidFill>
              </a:defRPr>
            </a:pPr>
            <a:r>
              <a:t>System Architecture and Design</a:t>
            </a:r>
          </a:p>
          <a:p>
            <a:pPr marL="228600" indent="-228600" defTabSz="914400">
              <a:lnSpc>
                <a:spcPct val="90000"/>
              </a:lnSpc>
              <a:spcBef>
                <a:spcPts val="1000"/>
              </a:spcBef>
              <a:defRPr sz="2800">
                <a:solidFill>
                  <a:srgbClr val="000000">
                    <a:alpha val="30289"/>
                  </a:srgbClr>
                </a:solidFill>
              </a:defRPr>
            </a:pPr>
            <a:r>
              <a:t>Developed Artifacts</a:t>
            </a:r>
          </a:p>
          <a:p>
            <a:pPr marL="228600" indent="-228600" defTabSz="914400">
              <a:lnSpc>
                <a:spcPct val="90000"/>
              </a:lnSpc>
              <a:spcBef>
                <a:spcPts val="1000"/>
              </a:spcBef>
              <a:defRPr sz="2800">
                <a:solidFill>
                  <a:srgbClr val="000000">
                    <a:alpha val="30289"/>
                  </a:srgbClr>
                </a:solidFill>
              </a:defRPr>
            </a:pPr>
            <a:r>
              <a:t>Current Issues</a:t>
            </a:r>
          </a:p>
          <a:p>
            <a:pPr marL="228600" indent="-228600" defTabSz="914400">
              <a:lnSpc>
                <a:spcPct val="90000"/>
              </a:lnSpc>
              <a:spcBef>
                <a:spcPts val="1000"/>
              </a:spcBef>
              <a:defRPr sz="2800">
                <a:solidFill>
                  <a:srgbClr val="000000">
                    <a:alpha val="30289"/>
                  </a:srgbClr>
                </a:solidFill>
              </a:defRPr>
            </a:pPr>
            <a:r>
              <a:t>Plan of the Next Stage</a:t>
            </a:r>
          </a:p>
          <a:p>
            <a:pPr marL="228600" indent="-228600" defTabSz="914400">
              <a:lnSpc>
                <a:spcPct val="90000"/>
              </a:lnSpc>
              <a:spcBef>
                <a:spcPts val="1000"/>
              </a:spcBef>
              <a:defRPr sz="2800">
                <a:solidFill>
                  <a:srgbClr val="000000">
                    <a:alpha val="30289"/>
                  </a:srgbClr>
                </a:solidFill>
              </a:defRPr>
            </a:pPr>
            <a:r>
              <a:t>Sprint Review</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359" name="Title 1"/>
          <p:cNvSpPr txBox="1">
            <a:spLocks noGrp="1"/>
          </p:cNvSpPr>
          <p:nvPr>
            <p:ph type="title" idx="4294967295"/>
          </p:nvPr>
        </p:nvSpPr>
        <p:spPr>
          <a:xfrm>
            <a:off x="186871" y="540721"/>
            <a:ext cx="8229601" cy="1508126"/>
          </a:xfrm>
          <a:prstGeom prst="rect">
            <a:avLst/>
          </a:prstGeom>
        </p:spPr>
        <p:txBody>
          <a:bodyPr/>
          <a:lstStyle>
            <a:lvl1pPr marL="411078" indent="-411078" algn="l">
              <a:buSzPct val="100000"/>
              <a:buChar char="•"/>
              <a:defRPr sz="4000">
                <a:solidFill>
                  <a:srgbClr val="595959"/>
                </a:solidFill>
              </a:defRPr>
            </a:lvl1pPr>
          </a:lstStyle>
          <a:p>
            <a:r>
              <a:t>Design challenges </a:t>
            </a:r>
          </a:p>
        </p:txBody>
      </p:sp>
      <p:sp>
        <p:nvSpPr>
          <p:cNvPr id="360" name="Invalid advised plan…"/>
          <p:cNvSpPr txBox="1">
            <a:spLocks noGrp="1"/>
          </p:cNvSpPr>
          <p:nvPr>
            <p:ph type="body" idx="4294967295"/>
          </p:nvPr>
        </p:nvSpPr>
        <p:spPr>
          <a:xfrm>
            <a:off x="428171" y="1731347"/>
            <a:ext cx="8229601" cy="5257801"/>
          </a:xfrm>
          <a:prstGeom prst="rect">
            <a:avLst/>
          </a:prstGeom>
        </p:spPr>
        <p:txBody>
          <a:bodyPr/>
          <a:lstStyle/>
          <a:p>
            <a:pPr marL="826168" indent="-140368">
              <a:spcBef>
                <a:spcPts val="200"/>
              </a:spcBef>
              <a:buFontTx/>
              <a:defRPr sz="1600" b="1">
                <a:solidFill>
                  <a:srgbClr val="284976"/>
                </a:solidFill>
                <a:latin typeface="+mn-lt"/>
                <a:ea typeface="+mn-ea"/>
                <a:cs typeface="+mn-cs"/>
                <a:sym typeface="Helvetica"/>
              </a:defRPr>
            </a:pPr>
            <a:r>
              <a:t>Invalid advised plan</a:t>
            </a:r>
          </a:p>
          <a:p>
            <a:pPr marL="777240" indent="137159" algn="just">
              <a:spcBef>
                <a:spcPts val="1000"/>
              </a:spcBef>
              <a:buSzTx/>
              <a:buFontTx/>
              <a:buNone/>
              <a:defRPr sz="1600">
                <a:latin typeface="+mn-lt"/>
                <a:ea typeface="+mn-ea"/>
                <a:cs typeface="+mn-cs"/>
                <a:sym typeface="Helvetica"/>
              </a:defRPr>
            </a:pPr>
            <a:r>
              <a:t>A design decision of handling only the new major sheet was made. </a:t>
            </a:r>
          </a:p>
          <a:p>
            <a:pPr marL="826168" indent="-140368">
              <a:spcBef>
                <a:spcPts val="200"/>
              </a:spcBef>
              <a:buFontTx/>
              <a:defRPr sz="1600" b="1">
                <a:solidFill>
                  <a:srgbClr val="284976"/>
                </a:solidFill>
                <a:latin typeface="+mn-lt"/>
                <a:ea typeface="+mn-ea"/>
                <a:cs typeface="+mn-cs"/>
                <a:sym typeface="Helvetica"/>
              </a:defRPr>
            </a:pPr>
            <a:r>
              <a:t>Deployment on the web</a:t>
            </a:r>
          </a:p>
          <a:p>
            <a:pPr marL="777240" indent="137159">
              <a:spcBef>
                <a:spcPts val="1000"/>
              </a:spcBef>
              <a:buSzTx/>
              <a:buFontTx/>
              <a:buNone/>
              <a:defRPr sz="1600">
                <a:latin typeface="+mn-lt"/>
                <a:ea typeface="+mn-ea"/>
                <a:cs typeface="+mn-cs"/>
                <a:sym typeface="Helvetica"/>
              </a:defRPr>
            </a:pPr>
            <a:r>
              <a:t>The team decided to use Amazon Web Services to host the system since it has python supported virtual machines and PostgreSQL. </a:t>
            </a:r>
          </a:p>
          <a:p>
            <a:pPr marL="826168" indent="-140368">
              <a:spcBef>
                <a:spcPts val="200"/>
              </a:spcBef>
              <a:buFontTx/>
              <a:defRPr sz="1600" b="1">
                <a:solidFill>
                  <a:srgbClr val="284976"/>
                </a:solidFill>
                <a:latin typeface="+mn-lt"/>
                <a:ea typeface="+mn-ea"/>
                <a:cs typeface="+mn-cs"/>
                <a:sym typeface="Helvetica"/>
              </a:defRPr>
            </a:pPr>
            <a:r>
              <a:t>Adapting to a new technology</a:t>
            </a:r>
          </a:p>
          <a:p>
            <a:pPr marL="685800" indent="411480" algn="just">
              <a:spcBef>
                <a:spcPts val="1000"/>
              </a:spcBef>
              <a:buSzTx/>
              <a:buFontTx/>
              <a:buNone/>
              <a:defRPr sz="1600">
                <a:latin typeface="+mn-lt"/>
                <a:ea typeface="+mn-ea"/>
                <a:cs typeface="+mn-cs"/>
                <a:sym typeface="Helvetica"/>
              </a:defRPr>
            </a:pPr>
            <a:r>
              <a:t>Adapting to the new to the members technology Django framework was for team members. </a:t>
            </a:r>
          </a:p>
          <a:p>
            <a:pPr marL="826168" indent="-140368">
              <a:spcBef>
                <a:spcPts val="200"/>
              </a:spcBef>
              <a:buFontTx/>
              <a:defRPr sz="1600" b="1">
                <a:solidFill>
                  <a:srgbClr val="284976"/>
                </a:solidFill>
                <a:latin typeface="+mn-lt"/>
                <a:ea typeface="+mn-ea"/>
                <a:cs typeface="+mn-cs"/>
                <a:sym typeface="Helvetica"/>
              </a:defRPr>
            </a:pPr>
            <a:r>
              <a:t>Developing different version</a:t>
            </a:r>
            <a:endParaRPr>
              <a:latin typeface="Times Roman"/>
              <a:ea typeface="Times Roman"/>
              <a:cs typeface="Times Roman"/>
              <a:sym typeface="Times Roman"/>
            </a:endParaRPr>
          </a:p>
          <a:p>
            <a:pPr marL="685800" indent="411480" algn="just">
              <a:spcBef>
                <a:spcPts val="1000"/>
              </a:spcBef>
              <a:buSzTx/>
              <a:buFontTx/>
              <a:buNone/>
              <a:defRPr sz="1600">
                <a:latin typeface="+mn-lt"/>
                <a:ea typeface="+mn-ea"/>
                <a:cs typeface="+mn-cs"/>
                <a:sym typeface="Helvetica"/>
              </a:defRPr>
            </a:pPr>
            <a:r>
              <a:t>Having two team members and locally hosted development environments caused confusion and waste of effort.</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365" name="Title 1"/>
          <p:cNvSpPr txBox="1">
            <a:spLocks noGrp="1"/>
          </p:cNvSpPr>
          <p:nvPr>
            <p:ph type="title" idx="4294967295"/>
          </p:nvPr>
        </p:nvSpPr>
        <p:spPr>
          <a:xfrm>
            <a:off x="155769" y="268287"/>
            <a:ext cx="8229601" cy="1508126"/>
          </a:xfrm>
          <a:prstGeom prst="rect">
            <a:avLst/>
          </a:prstGeom>
        </p:spPr>
        <p:txBody>
          <a:bodyPr/>
          <a:lstStyle>
            <a:lvl1pPr marL="411078" indent="-411078" algn="l">
              <a:buSzPct val="100000"/>
              <a:buChar char="•"/>
              <a:defRPr sz="4000">
                <a:solidFill>
                  <a:srgbClr val="595959"/>
                </a:solidFill>
              </a:defRPr>
            </a:lvl1pPr>
          </a:lstStyle>
          <a:p>
            <a:r>
              <a:t>Risks management </a:t>
            </a:r>
          </a:p>
        </p:txBody>
      </p:sp>
      <p:sp>
        <p:nvSpPr>
          <p:cNvPr id="366" name="Incompatible Hardware…"/>
          <p:cNvSpPr txBox="1">
            <a:spLocks noGrp="1"/>
          </p:cNvSpPr>
          <p:nvPr>
            <p:ph type="body" idx="4294967295"/>
          </p:nvPr>
        </p:nvSpPr>
        <p:spPr>
          <a:xfrm>
            <a:off x="397069" y="1458912"/>
            <a:ext cx="8229601" cy="5257801"/>
          </a:xfrm>
          <a:prstGeom prst="rect">
            <a:avLst/>
          </a:prstGeom>
        </p:spPr>
        <p:txBody>
          <a:bodyPr/>
          <a:lstStyle/>
          <a:p>
            <a:pPr marL="846221" indent="-160421">
              <a:spcBef>
                <a:spcPts val="200"/>
              </a:spcBef>
              <a:buFontTx/>
              <a:defRPr sz="1900" b="1">
                <a:solidFill>
                  <a:srgbClr val="284976"/>
                </a:solidFill>
                <a:latin typeface="Times Roman"/>
                <a:ea typeface="Times Roman"/>
                <a:cs typeface="Times Roman"/>
                <a:sym typeface="Times Roman"/>
              </a:defRPr>
            </a:pPr>
            <a:r>
              <a:t> Incompatible Hardware</a:t>
            </a:r>
          </a:p>
          <a:p>
            <a:pPr marL="685800" indent="457200" algn="just">
              <a:spcBef>
                <a:spcPts val="1000"/>
              </a:spcBef>
              <a:buSzTx/>
              <a:buFontTx/>
              <a:buNone/>
              <a:defRPr sz="1900">
                <a:latin typeface="+mn-lt"/>
                <a:ea typeface="+mn-ea"/>
                <a:cs typeface="+mn-cs"/>
                <a:sym typeface="Helvetica"/>
              </a:defRPr>
            </a:pPr>
            <a:r>
              <a:t>Has been managed by the way Django handles web-requests.</a:t>
            </a:r>
          </a:p>
          <a:p>
            <a:pPr marL="846221" indent="-160421">
              <a:spcBef>
                <a:spcPts val="200"/>
              </a:spcBef>
              <a:buFontTx/>
              <a:defRPr sz="1900" b="1">
                <a:solidFill>
                  <a:srgbClr val="284976"/>
                </a:solidFill>
                <a:latin typeface="Times Roman"/>
                <a:ea typeface="Times Roman"/>
                <a:cs typeface="Times Roman"/>
                <a:sym typeface="Times Roman"/>
              </a:defRPr>
            </a:pPr>
            <a:r>
              <a:t>Security</a:t>
            </a:r>
          </a:p>
          <a:p>
            <a:pPr marL="685800" indent="457200" algn="just">
              <a:spcBef>
                <a:spcPts val="1000"/>
              </a:spcBef>
              <a:buSzTx/>
              <a:buFontTx/>
              <a:buNone/>
              <a:defRPr sz="1900">
                <a:latin typeface="+mn-lt"/>
                <a:ea typeface="+mn-ea"/>
                <a:cs typeface="+mn-cs"/>
                <a:sym typeface="Helvetica"/>
              </a:defRPr>
            </a:pPr>
            <a:r>
              <a:t>Has been reduced as Django has less security vulnerabilities than the previous choice PHP did.</a:t>
            </a:r>
          </a:p>
          <a:p>
            <a:pPr marL="846221" indent="-160421">
              <a:spcBef>
                <a:spcPts val="200"/>
              </a:spcBef>
              <a:buFontTx/>
              <a:defRPr sz="1900" b="1">
                <a:solidFill>
                  <a:srgbClr val="284976"/>
                </a:solidFill>
                <a:latin typeface="Times Roman"/>
                <a:ea typeface="Times Roman"/>
                <a:cs typeface="Times Roman"/>
                <a:sym typeface="Times Roman"/>
              </a:defRPr>
            </a:pPr>
            <a:r>
              <a:t>Member withdrawal</a:t>
            </a:r>
          </a:p>
          <a:p>
            <a:pPr marL="685800" indent="457200" algn="just">
              <a:spcBef>
                <a:spcPts val="1000"/>
              </a:spcBef>
              <a:buSzTx/>
              <a:buFontTx/>
              <a:buNone/>
              <a:defRPr sz="1900">
                <a:latin typeface="+mn-lt"/>
                <a:ea typeface="+mn-ea"/>
                <a:cs typeface="+mn-cs"/>
                <a:sym typeface="Helvetica"/>
              </a:defRPr>
            </a:pPr>
            <a:r>
              <a:t>Resulted in the plan of work to change and assigned differently than intended while trying to keep the quality of the product from decreasing. </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sp>
        <p:nvSpPr>
          <p:cNvPr id="371" name="Title 1"/>
          <p:cNvSpPr txBox="1">
            <a:spLocks noGrp="1"/>
          </p:cNvSpPr>
          <p:nvPr>
            <p:ph type="title" idx="4294967295"/>
          </p:nvPr>
        </p:nvSpPr>
        <p:spPr>
          <a:xfrm>
            <a:off x="176504" y="323007"/>
            <a:ext cx="8229601" cy="1508126"/>
          </a:xfrm>
          <a:prstGeom prst="rect">
            <a:avLst/>
          </a:prstGeom>
        </p:spPr>
        <p:txBody>
          <a:bodyPr/>
          <a:lstStyle>
            <a:lvl1pPr marL="411078" indent="-411078" algn="l">
              <a:buSzPct val="100000"/>
              <a:buChar char="•"/>
              <a:defRPr sz="3700">
                <a:solidFill>
                  <a:srgbClr val="595959"/>
                </a:solidFill>
              </a:defRPr>
            </a:lvl1pPr>
          </a:lstStyle>
          <a:p>
            <a:r>
              <a:t>Newly discovered risks:</a:t>
            </a:r>
          </a:p>
        </p:txBody>
      </p:sp>
      <p:sp>
        <p:nvSpPr>
          <p:cNvPr id="372" name="Unable to Follow Previous Plan…"/>
          <p:cNvSpPr txBox="1">
            <a:spLocks noGrp="1"/>
          </p:cNvSpPr>
          <p:nvPr>
            <p:ph type="body" idx="4294967295"/>
          </p:nvPr>
        </p:nvSpPr>
        <p:spPr>
          <a:xfrm>
            <a:off x="324497" y="1969795"/>
            <a:ext cx="8229601" cy="5257801"/>
          </a:xfrm>
          <a:prstGeom prst="rect">
            <a:avLst/>
          </a:prstGeom>
        </p:spPr>
        <p:txBody>
          <a:bodyPr/>
          <a:lstStyle/>
          <a:p>
            <a:pPr marL="826168" indent="-140368">
              <a:spcBef>
                <a:spcPts val="200"/>
              </a:spcBef>
              <a:buFontTx/>
              <a:defRPr sz="1800" b="1">
                <a:solidFill>
                  <a:srgbClr val="284976"/>
                </a:solidFill>
                <a:latin typeface="Times Roman"/>
                <a:ea typeface="Times Roman"/>
                <a:cs typeface="Times Roman"/>
                <a:sym typeface="Times Roman"/>
              </a:defRPr>
            </a:pPr>
            <a:r>
              <a:t>Unable to Follow Previous Plan</a:t>
            </a:r>
          </a:p>
          <a:p>
            <a:pPr marL="457200" indent="457200" algn="just">
              <a:spcBef>
                <a:spcPts val="1000"/>
              </a:spcBef>
              <a:buSzTx/>
              <a:buFontTx/>
              <a:buNone/>
              <a:defRPr sz="1800">
                <a:latin typeface="+mn-lt"/>
                <a:ea typeface="+mn-ea"/>
                <a:cs typeface="+mn-cs"/>
                <a:sym typeface="Helvetica"/>
              </a:defRPr>
            </a:pPr>
            <a:r>
              <a:t>The team members needed a different and more optimized plan to the team's new dynamic.</a:t>
            </a:r>
          </a:p>
          <a:p>
            <a:pPr marL="826168" indent="-140368">
              <a:spcBef>
                <a:spcPts val="200"/>
              </a:spcBef>
              <a:buFontTx/>
              <a:defRPr sz="1800" b="1">
                <a:solidFill>
                  <a:srgbClr val="284976"/>
                </a:solidFill>
                <a:latin typeface="Times Roman"/>
                <a:ea typeface="Times Roman"/>
                <a:cs typeface="Times Roman"/>
                <a:sym typeface="Times Roman"/>
              </a:defRPr>
            </a:pPr>
            <a:r>
              <a:t>Loss of One More Team Member</a:t>
            </a:r>
          </a:p>
          <a:p>
            <a:pPr marL="502919" indent="411480" algn="just">
              <a:spcBef>
                <a:spcPts val="1000"/>
              </a:spcBef>
              <a:buSzTx/>
              <a:buFontTx/>
              <a:buNone/>
              <a:defRPr sz="1800">
                <a:latin typeface="+mn-lt"/>
                <a:ea typeface="+mn-ea"/>
                <a:cs typeface="+mn-cs"/>
                <a:sym typeface="Helvetica"/>
              </a:defRPr>
            </a:pPr>
            <a:r>
              <a:t>The system will not be delivered if any more team members withdraw. </a:t>
            </a:r>
          </a:p>
          <a:p>
            <a:pPr marL="826168" indent="-140368">
              <a:spcBef>
                <a:spcPts val="200"/>
              </a:spcBef>
              <a:buFontTx/>
              <a:defRPr sz="1800" b="1">
                <a:solidFill>
                  <a:srgbClr val="284976"/>
                </a:solidFill>
                <a:latin typeface="Times Roman"/>
                <a:ea typeface="Times Roman"/>
                <a:cs typeface="Times Roman"/>
                <a:sym typeface="Times Roman"/>
              </a:defRPr>
            </a:pPr>
            <a:r>
              <a:t>Database Damage</a:t>
            </a:r>
          </a:p>
          <a:p>
            <a:pPr marL="502919" indent="411480" algn="just">
              <a:spcBef>
                <a:spcPts val="1000"/>
              </a:spcBef>
              <a:buSzTx/>
              <a:buFontTx/>
              <a:buNone/>
              <a:defRPr sz="1800">
                <a:latin typeface="+mn-lt"/>
                <a:ea typeface="+mn-ea"/>
                <a:cs typeface="+mn-cs"/>
                <a:sym typeface="Helvetica"/>
              </a:defRPr>
            </a:pPr>
            <a:r>
              <a:t>May lose the  database before deploying on cloud servers for some reason such as disk crashes.</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Introduction…"/>
          <p:cNvSpPr txBox="1">
            <a:spLocks noGrp="1"/>
          </p:cNvSpPr>
          <p:nvPr>
            <p:ph type="body" idx="4294967295"/>
          </p:nvPr>
        </p:nvSpPr>
        <p:spPr>
          <a:xfrm>
            <a:off x="241300" y="1181100"/>
            <a:ext cx="8229600" cy="5257800"/>
          </a:xfrm>
          <a:prstGeom prst="rect">
            <a:avLst/>
          </a:prstGeom>
        </p:spPr>
        <p:txBody>
          <a:bodyPr/>
          <a:lstStyle/>
          <a:p>
            <a:pPr marL="228600" indent="-228600" defTabSz="914400">
              <a:lnSpc>
                <a:spcPct val="90000"/>
              </a:lnSpc>
              <a:spcBef>
                <a:spcPts val="1000"/>
              </a:spcBef>
              <a:defRPr sz="2800">
                <a:solidFill>
                  <a:srgbClr val="000000">
                    <a:alpha val="29914"/>
                  </a:srgbClr>
                </a:solidFill>
              </a:defRPr>
            </a:pPr>
            <a:r>
              <a:t>Introduction</a:t>
            </a:r>
          </a:p>
          <a:p>
            <a:pPr marL="228600" indent="-228600" defTabSz="914400">
              <a:lnSpc>
                <a:spcPct val="90000"/>
              </a:lnSpc>
              <a:spcBef>
                <a:spcPts val="1000"/>
              </a:spcBef>
              <a:defRPr sz="2800">
                <a:solidFill>
                  <a:srgbClr val="000000">
                    <a:alpha val="29171"/>
                  </a:srgbClr>
                </a:solidFill>
              </a:defRPr>
            </a:pPr>
            <a:r>
              <a:t>System Requirements</a:t>
            </a:r>
          </a:p>
          <a:p>
            <a:pPr marL="228600" indent="-228600" defTabSz="914400">
              <a:lnSpc>
                <a:spcPct val="90000"/>
              </a:lnSpc>
              <a:spcBef>
                <a:spcPts val="1000"/>
              </a:spcBef>
              <a:defRPr sz="2800">
                <a:solidFill>
                  <a:srgbClr val="000000">
                    <a:alpha val="30289"/>
                  </a:srgbClr>
                </a:solidFill>
              </a:defRPr>
            </a:pPr>
            <a:r>
              <a:t>System Architecture and Design</a:t>
            </a:r>
          </a:p>
          <a:p>
            <a:pPr marL="228600" indent="-228600" defTabSz="914400">
              <a:lnSpc>
                <a:spcPct val="90000"/>
              </a:lnSpc>
              <a:spcBef>
                <a:spcPts val="1000"/>
              </a:spcBef>
              <a:defRPr sz="2800">
                <a:solidFill>
                  <a:srgbClr val="000000">
                    <a:alpha val="30289"/>
                  </a:srgbClr>
                </a:solidFill>
              </a:defRPr>
            </a:pPr>
            <a:r>
              <a:t>Developed Artifacts</a:t>
            </a:r>
          </a:p>
          <a:p>
            <a:pPr marL="228600" indent="-228600" defTabSz="914400">
              <a:lnSpc>
                <a:spcPct val="90000"/>
              </a:lnSpc>
              <a:spcBef>
                <a:spcPts val="1000"/>
              </a:spcBef>
              <a:defRPr sz="2800">
                <a:solidFill>
                  <a:srgbClr val="000000">
                    <a:alpha val="29914"/>
                  </a:srgbClr>
                </a:solidFill>
              </a:defRPr>
            </a:pPr>
            <a:r>
              <a:t>Current Issues</a:t>
            </a:r>
          </a:p>
          <a:p>
            <a:pPr marL="228600" indent="-228600" defTabSz="914400">
              <a:lnSpc>
                <a:spcPct val="90000"/>
              </a:lnSpc>
              <a:spcBef>
                <a:spcPts val="1000"/>
              </a:spcBef>
              <a:defRPr sz="2800"/>
            </a:pPr>
            <a:r>
              <a:t>Plan of the Next Stage</a:t>
            </a:r>
          </a:p>
          <a:p>
            <a:pPr marL="228600" indent="-228600" defTabSz="914400">
              <a:lnSpc>
                <a:spcPct val="90000"/>
              </a:lnSpc>
              <a:spcBef>
                <a:spcPts val="1000"/>
              </a:spcBef>
              <a:defRPr sz="2800">
                <a:solidFill>
                  <a:srgbClr val="000000">
                    <a:alpha val="30289"/>
                  </a:srgbClr>
                </a:solidFill>
              </a:defRPr>
            </a:pPr>
            <a:r>
              <a:t>Sprint Review</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 name="Title 1"/>
          <p:cNvSpPr txBox="1">
            <a:spLocks noGrp="1"/>
          </p:cNvSpPr>
          <p:nvPr>
            <p:ph type="title" idx="4294967295"/>
          </p:nvPr>
        </p:nvSpPr>
        <p:spPr>
          <a:xfrm>
            <a:off x="244475" y="1374775"/>
            <a:ext cx="8655050" cy="938759"/>
          </a:xfrm>
          <a:prstGeom prst="rect">
            <a:avLst/>
          </a:prstGeom>
        </p:spPr>
        <p:txBody>
          <a:bodyPr/>
          <a:lstStyle>
            <a:lvl1pPr marL="411078" indent="-411078" algn="l">
              <a:buSzPct val="100000"/>
              <a:buChar char="•"/>
              <a:defRPr sz="3100">
                <a:solidFill>
                  <a:srgbClr val="595959"/>
                </a:solidFill>
              </a:defRPr>
            </a:lvl1pPr>
          </a:lstStyle>
          <a:p>
            <a:r>
              <a:t>Changes of previous plan included:</a:t>
            </a:r>
          </a:p>
        </p:txBody>
      </p:sp>
      <p:sp>
        <p:nvSpPr>
          <p:cNvPr id="381" name="Loss of a team member and more tasks divided.…"/>
          <p:cNvSpPr txBox="1">
            <a:spLocks noGrp="1"/>
          </p:cNvSpPr>
          <p:nvPr>
            <p:ph type="body" idx="4294967295"/>
          </p:nvPr>
        </p:nvSpPr>
        <p:spPr>
          <a:xfrm>
            <a:off x="457200" y="2311400"/>
            <a:ext cx="8229600" cy="5257800"/>
          </a:xfrm>
          <a:prstGeom prst="rect">
            <a:avLst/>
          </a:prstGeom>
        </p:spPr>
        <p:txBody>
          <a:bodyPr/>
          <a:lstStyle/>
          <a:p>
            <a:pPr marL="826168" indent="-140368">
              <a:spcBef>
                <a:spcPts val="200"/>
              </a:spcBef>
              <a:buFontTx/>
              <a:defRPr sz="2300" b="1">
                <a:solidFill>
                  <a:srgbClr val="284976"/>
                </a:solidFill>
                <a:latin typeface="Times Roman"/>
                <a:ea typeface="Times Roman"/>
                <a:cs typeface="Times Roman"/>
                <a:sym typeface="Times Roman"/>
              </a:defRPr>
            </a:pPr>
            <a:r>
              <a:t>Loss of a team member and more tasks divided.</a:t>
            </a:r>
          </a:p>
          <a:p>
            <a:pPr marL="826168" indent="-140368">
              <a:spcBef>
                <a:spcPts val="200"/>
              </a:spcBef>
              <a:buFontTx/>
              <a:defRPr sz="2300" b="1">
                <a:solidFill>
                  <a:srgbClr val="284976"/>
                </a:solidFill>
                <a:latin typeface="Times Roman"/>
                <a:ea typeface="Times Roman"/>
                <a:cs typeface="Times Roman"/>
                <a:sym typeface="Times Roman"/>
              </a:defRPr>
            </a:pPr>
            <a:r>
              <a:t>Different technology used and different pace of programming.</a:t>
            </a:r>
          </a:p>
          <a:p>
            <a:pPr marL="826168" indent="-140368">
              <a:spcBef>
                <a:spcPts val="200"/>
              </a:spcBef>
              <a:buFontTx/>
              <a:defRPr sz="2300" b="1">
                <a:solidFill>
                  <a:srgbClr val="284976"/>
                </a:solidFill>
                <a:latin typeface="Times Roman"/>
                <a:ea typeface="Times Roman"/>
                <a:cs typeface="Times Roman"/>
                <a:sym typeface="Times Roman"/>
              </a:defRPr>
            </a:pPr>
            <a:r>
              <a:t>Some requirements changes.</a:t>
            </a:r>
          </a:p>
          <a:p>
            <a:pPr marL="1371600" indent="-228600">
              <a:spcBef>
                <a:spcPts val="1000"/>
              </a:spcBef>
              <a:buSzTx/>
              <a:buFontTx/>
              <a:buNone/>
              <a:tabLst>
                <a:tab pos="914400" algn="l"/>
              </a:tabLst>
              <a:defRPr sz="2300">
                <a:latin typeface="+mn-lt"/>
                <a:ea typeface="+mn-ea"/>
                <a:cs typeface="+mn-cs"/>
                <a:sym typeface="Helvetica"/>
              </a:defRPr>
            </a:pPr>
            <a:endParaRP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Title 1"/>
          <p:cNvSpPr txBox="1">
            <a:spLocks noGrp="1"/>
          </p:cNvSpPr>
          <p:nvPr>
            <p:ph type="title" idx="4294967295"/>
          </p:nvPr>
        </p:nvSpPr>
        <p:spPr>
          <a:xfrm>
            <a:off x="244475" y="1374775"/>
            <a:ext cx="8655050" cy="938759"/>
          </a:xfrm>
          <a:prstGeom prst="rect">
            <a:avLst/>
          </a:prstGeom>
        </p:spPr>
        <p:txBody>
          <a:bodyPr/>
          <a:lstStyle>
            <a:lvl1pPr marL="411078" indent="-411078" algn="l">
              <a:buSzPct val="100000"/>
              <a:buChar char="•"/>
              <a:defRPr sz="3100">
                <a:solidFill>
                  <a:srgbClr val="595959"/>
                </a:solidFill>
              </a:defRPr>
            </a:lvl1pPr>
          </a:lstStyle>
          <a:p>
            <a:r>
              <a:t>Some requirements changes such as:</a:t>
            </a:r>
          </a:p>
        </p:txBody>
      </p:sp>
      <p:sp>
        <p:nvSpPr>
          <p:cNvPr id="386" name="The student advised plan can not be modified by the student.…"/>
          <p:cNvSpPr txBox="1">
            <a:spLocks noGrp="1"/>
          </p:cNvSpPr>
          <p:nvPr>
            <p:ph type="body" sz="half" idx="4294967295"/>
          </p:nvPr>
        </p:nvSpPr>
        <p:spPr>
          <a:xfrm>
            <a:off x="457200" y="2311400"/>
            <a:ext cx="8229600" cy="2800202"/>
          </a:xfrm>
          <a:prstGeom prst="rect">
            <a:avLst/>
          </a:prstGeom>
        </p:spPr>
        <p:txBody>
          <a:bodyPr/>
          <a:lstStyle/>
          <a:p>
            <a:pPr marL="826168" indent="-140368">
              <a:spcBef>
                <a:spcPts val="200"/>
              </a:spcBef>
              <a:buFontTx/>
              <a:defRPr sz="2300" b="1">
                <a:solidFill>
                  <a:srgbClr val="284976"/>
                </a:solidFill>
                <a:latin typeface="Times Roman"/>
                <a:ea typeface="Times Roman"/>
                <a:cs typeface="Times Roman"/>
                <a:sym typeface="Times Roman"/>
              </a:defRPr>
            </a:pPr>
            <a:r>
              <a:t>The student advised plan can not be modified by the student.</a:t>
            </a:r>
          </a:p>
          <a:p>
            <a:pPr marL="826168" indent="-140368">
              <a:spcBef>
                <a:spcPts val="200"/>
              </a:spcBef>
              <a:buFontTx/>
              <a:defRPr sz="2300" b="1">
                <a:solidFill>
                  <a:srgbClr val="284976"/>
                </a:solidFill>
                <a:latin typeface="Times Roman"/>
                <a:ea typeface="Times Roman"/>
                <a:cs typeface="Times Roman"/>
                <a:sym typeface="Times Roman"/>
              </a:defRPr>
            </a:pPr>
            <a:r>
              <a:t>Introducing course registration and wish-list time.</a:t>
            </a:r>
          </a:p>
          <a:p>
            <a:pPr marL="826168" indent="-140368">
              <a:spcBef>
                <a:spcPts val="200"/>
              </a:spcBef>
              <a:buFontTx/>
              <a:defRPr sz="2300" b="1">
                <a:solidFill>
                  <a:srgbClr val="284976"/>
                </a:solidFill>
                <a:latin typeface="Times Roman"/>
                <a:ea typeface="Times Roman"/>
                <a:cs typeface="Times Roman"/>
                <a:sym typeface="Times Roman"/>
              </a:defRPr>
            </a:pPr>
            <a:r>
              <a:t>The instructor is asked to enter two non preferred time slots instead of a preferred on</a:t>
            </a:r>
          </a:p>
          <a:p>
            <a:pPr marL="1371600" indent="-228600">
              <a:spcBef>
                <a:spcPts val="1000"/>
              </a:spcBef>
              <a:buSzTx/>
              <a:buFontTx/>
              <a:buNone/>
              <a:tabLst>
                <a:tab pos="914400" algn="l"/>
              </a:tabLst>
              <a:defRPr sz="2300">
                <a:latin typeface="+mn-lt"/>
                <a:ea typeface="+mn-ea"/>
                <a:cs typeface="+mn-cs"/>
                <a:sym typeface="Helvetica"/>
              </a:defRPr>
            </a:pPr>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Title 1"/>
          <p:cNvSpPr txBox="1">
            <a:spLocks noGrp="1"/>
          </p:cNvSpPr>
          <p:nvPr>
            <p:ph type="title" idx="4294967295"/>
          </p:nvPr>
        </p:nvSpPr>
        <p:spPr>
          <a:xfrm>
            <a:off x="244475" y="161795"/>
            <a:ext cx="8655050" cy="938759"/>
          </a:xfrm>
          <a:prstGeom prst="rect">
            <a:avLst/>
          </a:prstGeom>
        </p:spPr>
        <p:txBody>
          <a:bodyPr/>
          <a:lstStyle>
            <a:lvl1pPr marL="411078" indent="-411078" algn="l">
              <a:buSzPct val="100000"/>
              <a:buChar char="•"/>
              <a:defRPr sz="2600">
                <a:solidFill>
                  <a:srgbClr val="595959"/>
                </a:solidFill>
              </a:defRPr>
            </a:lvl1pPr>
          </a:lstStyle>
          <a:p>
            <a:r>
              <a:t>The new plan of the project was updated to the following</a:t>
            </a:r>
          </a:p>
        </p:txBody>
      </p:sp>
      <p:graphicFrame>
        <p:nvGraphicFramePr>
          <p:cNvPr id="391" name="Table"/>
          <p:cNvGraphicFramePr/>
          <p:nvPr/>
        </p:nvGraphicFramePr>
        <p:xfrm>
          <a:off x="1814512" y="1220755"/>
          <a:ext cx="7366001" cy="5080001"/>
        </p:xfrm>
        <a:graphic>
          <a:graphicData uri="http://schemas.openxmlformats.org/drawingml/2006/table">
            <a:tbl>
              <a:tblPr bandRow="1">
                <a:tableStyleId>{4C3C2611-4C71-4FC5-86AE-919BDF0F9419}</a:tableStyleId>
              </a:tblPr>
              <a:tblGrid>
                <a:gridCol w="1838325">
                  <a:extLst>
                    <a:ext uri="{9D8B030D-6E8A-4147-A177-3AD203B41FA5}">
                      <a16:colId xmlns:a16="http://schemas.microsoft.com/office/drawing/2014/main" val="20000"/>
                    </a:ext>
                  </a:extLst>
                </a:gridCol>
                <a:gridCol w="1838325">
                  <a:extLst>
                    <a:ext uri="{9D8B030D-6E8A-4147-A177-3AD203B41FA5}">
                      <a16:colId xmlns:a16="http://schemas.microsoft.com/office/drawing/2014/main" val="20001"/>
                    </a:ext>
                  </a:extLst>
                </a:gridCol>
                <a:gridCol w="1838325">
                  <a:extLst>
                    <a:ext uri="{9D8B030D-6E8A-4147-A177-3AD203B41FA5}">
                      <a16:colId xmlns:a16="http://schemas.microsoft.com/office/drawing/2014/main" val="20002"/>
                    </a:ext>
                  </a:extLst>
                </a:gridCol>
              </a:tblGrid>
              <a:tr h="254347">
                <a:tc>
                  <a:txBody>
                    <a:bodyPr/>
                    <a:lstStyle/>
                    <a:p>
                      <a:pPr algn="l" defTabSz="457200">
                        <a:lnSpc>
                          <a:spcPts val="3300"/>
                        </a:lnSpc>
                        <a:defRPr sz="1800"/>
                      </a:pPr>
                      <a:r>
                        <a:rPr sz="1200" b="1">
                          <a:latin typeface="Times Roman"/>
                          <a:ea typeface="Times Roman"/>
                          <a:cs typeface="Times Roman"/>
                          <a:sym typeface="Times Roman"/>
                        </a:rPr>
                        <a:t>Task:</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b="1">
                          <a:latin typeface="Times Roman"/>
                          <a:ea typeface="Times Roman"/>
                          <a:cs typeface="Times Roman"/>
                          <a:sym typeface="Times Roman"/>
                        </a:rPr>
                        <a:t>Status:</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b="1">
                          <a:latin typeface="Times Roman"/>
                          <a:ea typeface="Times Roman"/>
                          <a:cs typeface="Times Roman"/>
                          <a:sym typeface="Times Roman"/>
                        </a:rPr>
                        <a:t>Task Owner:</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0"/>
                  </a:ext>
                </a:extLst>
              </a:tr>
              <a:tr h="254347">
                <a:tc>
                  <a:txBody>
                    <a:bodyPr/>
                    <a:lstStyle/>
                    <a:p>
                      <a:pPr algn="l" defTabSz="457200">
                        <a:lnSpc>
                          <a:spcPts val="3300"/>
                        </a:lnSpc>
                        <a:defRPr sz="1800"/>
                      </a:pPr>
                      <a:r>
                        <a:rPr sz="1200">
                          <a:latin typeface="Times Roman"/>
                          <a:ea typeface="Times Roman"/>
                          <a:cs typeface="Times Roman"/>
                          <a:sym typeface="Times Roman"/>
                        </a:rPr>
                        <a:t>Requirement Gathering</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Done</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 Amna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1"/>
                  </a:ext>
                </a:extLst>
              </a:tr>
              <a:tr h="254347">
                <a:tc>
                  <a:txBody>
                    <a:bodyPr/>
                    <a:lstStyle/>
                    <a:p>
                      <a:pPr algn="l" defTabSz="457200">
                        <a:lnSpc>
                          <a:spcPts val="3300"/>
                        </a:lnSpc>
                        <a:defRPr sz="1800"/>
                      </a:pPr>
                      <a:r>
                        <a:rPr sz="1200">
                          <a:latin typeface="Times Roman"/>
                          <a:ea typeface="Times Roman"/>
                          <a:cs typeface="Times Roman"/>
                          <a:sym typeface="Times Roman"/>
                        </a:rPr>
                        <a:t>Requirement Analysis and validation</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Done</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 Amna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2"/>
                  </a:ext>
                </a:extLst>
              </a:tr>
              <a:tr h="254347">
                <a:tc>
                  <a:txBody>
                    <a:bodyPr/>
                    <a:lstStyle/>
                    <a:p>
                      <a:pPr algn="l" defTabSz="457200">
                        <a:lnSpc>
                          <a:spcPts val="3300"/>
                        </a:lnSpc>
                        <a:defRPr sz="1800"/>
                      </a:pPr>
                      <a:r>
                        <a:rPr sz="1200">
                          <a:latin typeface="Times Roman"/>
                          <a:ea typeface="Times Roman"/>
                          <a:cs typeface="Times Roman"/>
                          <a:sym typeface="Times Roman"/>
                        </a:rPr>
                        <a:t>User’s Permissions</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Done</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 Amna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3"/>
                  </a:ext>
                </a:extLst>
              </a:tr>
              <a:tr h="254347">
                <a:tc>
                  <a:txBody>
                    <a:bodyPr/>
                    <a:lstStyle/>
                    <a:p>
                      <a:pPr algn="l" defTabSz="457200">
                        <a:lnSpc>
                          <a:spcPts val="3300"/>
                        </a:lnSpc>
                        <a:defRPr sz="1800"/>
                      </a:pPr>
                      <a:r>
                        <a:rPr sz="1200">
                          <a:latin typeface="Times Roman"/>
                          <a:ea typeface="Times Roman"/>
                          <a:cs typeface="Times Roman"/>
                          <a:sym typeface="Times Roman"/>
                        </a:rPr>
                        <a:t>Interface Design</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Done</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Amna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4"/>
                  </a:ext>
                </a:extLst>
              </a:tr>
              <a:tr h="254347">
                <a:tc>
                  <a:txBody>
                    <a:bodyPr/>
                    <a:lstStyle/>
                    <a:p>
                      <a:pPr algn="l" defTabSz="457200">
                        <a:lnSpc>
                          <a:spcPts val="3300"/>
                        </a:lnSpc>
                        <a:defRPr sz="1800"/>
                      </a:pPr>
                      <a:r>
                        <a:rPr sz="1200">
                          <a:latin typeface="Times Roman"/>
                          <a:ea typeface="Times Roman"/>
                          <a:cs typeface="Times Roman"/>
                          <a:sym typeface="Times Roman"/>
                        </a:rPr>
                        <a:t>Interface Implementation</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Done</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Amna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5"/>
                  </a:ext>
                </a:extLst>
              </a:tr>
              <a:tr h="254347">
                <a:tc>
                  <a:txBody>
                    <a:bodyPr/>
                    <a:lstStyle/>
                    <a:p>
                      <a:pPr algn="l" defTabSz="457200">
                        <a:lnSpc>
                          <a:spcPts val="3300"/>
                        </a:lnSpc>
                        <a:defRPr sz="1800"/>
                      </a:pPr>
                      <a:r>
                        <a:rPr sz="1200">
                          <a:latin typeface="Times Roman"/>
                          <a:ea typeface="Times Roman"/>
                          <a:cs typeface="Times Roman"/>
                          <a:sym typeface="Times Roman"/>
                        </a:rPr>
                        <a:t>Database Design</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Done</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6"/>
                  </a:ext>
                </a:extLst>
              </a:tr>
              <a:tr h="254347">
                <a:tc>
                  <a:txBody>
                    <a:bodyPr/>
                    <a:lstStyle/>
                    <a:p>
                      <a:pPr algn="l" defTabSz="457200">
                        <a:lnSpc>
                          <a:spcPts val="3300"/>
                        </a:lnSpc>
                        <a:defRPr sz="1800"/>
                      </a:pPr>
                      <a:r>
                        <a:rPr sz="1200">
                          <a:latin typeface="Times Roman"/>
                          <a:ea typeface="Times Roman"/>
                          <a:cs typeface="Times Roman"/>
                          <a:sym typeface="Times Roman"/>
                        </a:rPr>
                        <a:t>Database Implementation</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Not finished</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7"/>
                  </a:ext>
                </a:extLst>
              </a:tr>
              <a:tr h="254347">
                <a:tc>
                  <a:txBody>
                    <a:bodyPr/>
                    <a:lstStyle/>
                    <a:p>
                      <a:pPr algn="l" defTabSz="457200">
                        <a:lnSpc>
                          <a:spcPts val="3300"/>
                        </a:lnSpc>
                        <a:defRPr sz="1800"/>
                      </a:pPr>
                      <a:r>
                        <a:rPr sz="1200">
                          <a:latin typeface="Times Roman"/>
                          <a:ea typeface="Times Roman"/>
                          <a:cs typeface="Times Roman"/>
                          <a:sym typeface="Times Roman"/>
                        </a:rPr>
                        <a:t>Main Algorithm Design</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Done</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 Amna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8"/>
                  </a:ext>
                </a:extLst>
              </a:tr>
              <a:tr h="254347">
                <a:tc>
                  <a:txBody>
                    <a:bodyPr/>
                    <a:lstStyle/>
                    <a:p>
                      <a:pPr algn="l" defTabSz="457200">
                        <a:lnSpc>
                          <a:spcPts val="3300"/>
                        </a:lnSpc>
                        <a:defRPr sz="1800"/>
                      </a:pPr>
                      <a:r>
                        <a:rPr sz="1200">
                          <a:latin typeface="Times Roman"/>
                          <a:ea typeface="Times Roman"/>
                          <a:cs typeface="Times Roman"/>
                          <a:sym typeface="Times Roman"/>
                        </a:rPr>
                        <a:t>Main Algorithm Implementation</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Not finished</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9"/>
                  </a:ext>
                </a:extLst>
              </a:tr>
              <a:tr h="254347">
                <a:tc>
                  <a:txBody>
                    <a:bodyPr/>
                    <a:lstStyle/>
                    <a:p>
                      <a:pPr algn="l" defTabSz="457200">
                        <a:lnSpc>
                          <a:spcPts val="3300"/>
                        </a:lnSpc>
                        <a:defRPr sz="1800"/>
                      </a:pPr>
                      <a:r>
                        <a:rPr sz="1200">
                          <a:latin typeface="Times Roman"/>
                          <a:ea typeface="Times Roman"/>
                          <a:cs typeface="Times Roman"/>
                          <a:sym typeface="Times Roman"/>
                        </a:rPr>
                        <a:t>Deployment on AWS</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Not finished</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 Amna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10"/>
                  </a:ext>
                </a:extLst>
              </a:tr>
              <a:tr h="254347">
                <a:tc>
                  <a:txBody>
                    <a:bodyPr/>
                    <a:lstStyle/>
                    <a:p>
                      <a:pPr algn="l" defTabSz="457200">
                        <a:lnSpc>
                          <a:spcPts val="3300"/>
                        </a:lnSpc>
                        <a:defRPr sz="1800"/>
                      </a:pPr>
                      <a:r>
                        <a:rPr sz="1200">
                          <a:latin typeface="Times Roman"/>
                          <a:ea typeface="Times Roman"/>
                          <a:cs typeface="Times Roman"/>
                          <a:sym typeface="Times Roman"/>
                        </a:rPr>
                        <a:t>AWS Configuration</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Not finished</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11"/>
                  </a:ext>
                </a:extLst>
              </a:tr>
              <a:tr h="254347">
                <a:tc>
                  <a:txBody>
                    <a:bodyPr/>
                    <a:lstStyle/>
                    <a:p>
                      <a:pPr algn="l" defTabSz="457200">
                        <a:lnSpc>
                          <a:spcPts val="3300"/>
                        </a:lnSpc>
                        <a:defRPr sz="1800"/>
                      </a:pPr>
                      <a:r>
                        <a:rPr sz="1200">
                          <a:latin typeface="Times Roman"/>
                          <a:ea typeface="Times Roman"/>
                          <a:cs typeface="Times Roman"/>
                          <a:sym typeface="Times Roman"/>
                        </a:rPr>
                        <a:t>Populating</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Not finished</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457200">
                        <a:lnSpc>
                          <a:spcPts val="3300"/>
                        </a:lnSpc>
                        <a:defRPr sz="1800"/>
                      </a:pPr>
                      <a:r>
                        <a:rPr sz="1200">
                          <a:latin typeface="Times Roman"/>
                          <a:ea typeface="Times Roman"/>
                          <a:cs typeface="Times Roman"/>
                          <a:sym typeface="Times Roman"/>
                        </a:rPr>
                        <a:t>Asmaa</a:t>
                      </a:r>
                    </a:p>
                  </a:txBody>
                  <a:tcPr marL="84666" marR="84666" marT="84666" marB="84666"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12"/>
                  </a:ext>
                </a:extLst>
              </a:tr>
            </a:tbl>
          </a:graphicData>
        </a:graphic>
      </p:graphicFrame>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Introduction…"/>
          <p:cNvSpPr txBox="1">
            <a:spLocks noGrp="1"/>
          </p:cNvSpPr>
          <p:nvPr>
            <p:ph type="body" idx="4294967295"/>
          </p:nvPr>
        </p:nvSpPr>
        <p:spPr>
          <a:xfrm>
            <a:off x="241300" y="1181100"/>
            <a:ext cx="8229600" cy="5257800"/>
          </a:xfrm>
          <a:prstGeom prst="rect">
            <a:avLst/>
          </a:prstGeom>
        </p:spPr>
        <p:txBody>
          <a:bodyPr/>
          <a:lstStyle/>
          <a:p>
            <a:pPr marL="228600" indent="-228600" defTabSz="914400">
              <a:lnSpc>
                <a:spcPct val="90000"/>
              </a:lnSpc>
              <a:spcBef>
                <a:spcPts val="1000"/>
              </a:spcBef>
              <a:defRPr sz="2800">
                <a:solidFill>
                  <a:srgbClr val="000000">
                    <a:alpha val="29914"/>
                  </a:srgbClr>
                </a:solidFill>
              </a:defRPr>
            </a:pPr>
            <a:r>
              <a:t>Introduction</a:t>
            </a:r>
          </a:p>
          <a:p>
            <a:pPr marL="228600" indent="-228600" defTabSz="914400">
              <a:lnSpc>
                <a:spcPct val="90000"/>
              </a:lnSpc>
              <a:spcBef>
                <a:spcPts val="1000"/>
              </a:spcBef>
              <a:defRPr sz="2800">
                <a:solidFill>
                  <a:srgbClr val="000000">
                    <a:alpha val="29171"/>
                  </a:srgbClr>
                </a:solidFill>
              </a:defRPr>
            </a:pPr>
            <a:r>
              <a:t>System Requirements</a:t>
            </a:r>
          </a:p>
          <a:p>
            <a:pPr marL="228600" indent="-228600" defTabSz="914400">
              <a:lnSpc>
                <a:spcPct val="90000"/>
              </a:lnSpc>
              <a:spcBef>
                <a:spcPts val="1000"/>
              </a:spcBef>
              <a:defRPr sz="2800">
                <a:solidFill>
                  <a:srgbClr val="000000">
                    <a:alpha val="30289"/>
                  </a:srgbClr>
                </a:solidFill>
              </a:defRPr>
            </a:pPr>
            <a:r>
              <a:t>System Architecture and Design</a:t>
            </a:r>
          </a:p>
          <a:p>
            <a:pPr marL="228600" indent="-228600" defTabSz="914400">
              <a:lnSpc>
                <a:spcPct val="90000"/>
              </a:lnSpc>
              <a:spcBef>
                <a:spcPts val="1000"/>
              </a:spcBef>
              <a:defRPr sz="2800">
                <a:solidFill>
                  <a:srgbClr val="000000">
                    <a:alpha val="30289"/>
                  </a:srgbClr>
                </a:solidFill>
              </a:defRPr>
            </a:pPr>
            <a:r>
              <a:t>Developed Artifacts</a:t>
            </a:r>
          </a:p>
          <a:p>
            <a:pPr marL="228600" indent="-228600" defTabSz="914400">
              <a:lnSpc>
                <a:spcPct val="90000"/>
              </a:lnSpc>
              <a:spcBef>
                <a:spcPts val="1000"/>
              </a:spcBef>
              <a:defRPr sz="2800">
                <a:solidFill>
                  <a:srgbClr val="000000">
                    <a:alpha val="29914"/>
                  </a:srgbClr>
                </a:solidFill>
              </a:defRPr>
            </a:pPr>
            <a:r>
              <a:t>Current Issues</a:t>
            </a:r>
          </a:p>
          <a:p>
            <a:pPr marL="228600" indent="-228600" defTabSz="914400">
              <a:lnSpc>
                <a:spcPct val="90000"/>
              </a:lnSpc>
              <a:spcBef>
                <a:spcPts val="1000"/>
              </a:spcBef>
              <a:defRPr sz="2800">
                <a:solidFill>
                  <a:srgbClr val="000000">
                    <a:alpha val="29543"/>
                  </a:srgbClr>
                </a:solidFill>
              </a:defRPr>
            </a:pPr>
            <a:r>
              <a:t>Plan of the Next Stage</a:t>
            </a:r>
          </a:p>
          <a:p>
            <a:pPr marL="228600" indent="-228600" defTabSz="914400">
              <a:lnSpc>
                <a:spcPct val="90000"/>
              </a:lnSpc>
              <a:spcBef>
                <a:spcPts val="1000"/>
              </a:spcBef>
              <a:defRPr sz="2800"/>
            </a:pPr>
            <a:r>
              <a:t>Sprint Review</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Title 3"/>
          <p:cNvSpPr txBox="1">
            <a:spLocks noGrp="1"/>
          </p:cNvSpPr>
          <p:nvPr>
            <p:ph type="title" idx="4294967295"/>
          </p:nvPr>
        </p:nvSpPr>
        <p:spPr>
          <a:xfrm>
            <a:off x="2774156" y="2794000"/>
            <a:ext cx="3262313" cy="862013"/>
          </a:xfrm>
          <a:prstGeom prst="rect">
            <a:avLst/>
          </a:prstGeom>
        </p:spPr>
        <p:txBody>
          <a:bodyPr anchor="t">
            <a:normAutofit/>
          </a:bodyPr>
          <a:lstStyle>
            <a:lvl1pPr>
              <a:defRPr>
                <a:solidFill>
                  <a:srgbClr val="595959"/>
                </a:solidFill>
              </a:defRPr>
            </a:lvl1pPr>
          </a:lstStyle>
          <a:p>
            <a:r>
              <a:t>Summary</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3" name="Picture 3" descr="Picture 3"/>
          <p:cNvPicPr>
            <a:picLocks noChangeAspect="1"/>
          </p:cNvPicPr>
          <p:nvPr/>
        </p:nvPicPr>
        <p:blipFill>
          <a:blip r:embed="rId3"/>
          <a:stretch>
            <a:fillRect/>
          </a:stretch>
        </p:blipFill>
        <p:spPr>
          <a:xfrm>
            <a:off x="5334000" y="1981200"/>
            <a:ext cx="3214689" cy="2500314"/>
          </a:xfrm>
          <a:prstGeom prst="rect">
            <a:avLst/>
          </a:prstGeom>
          <a:ln w="12700">
            <a:miter lim="400000"/>
          </a:ln>
        </p:spPr>
      </p:pic>
      <p:sp>
        <p:nvSpPr>
          <p:cNvPr id="404" name="Title 4"/>
          <p:cNvSpPr txBox="1">
            <a:spLocks noGrp="1"/>
          </p:cNvSpPr>
          <p:nvPr>
            <p:ph type="title" idx="4294967295"/>
          </p:nvPr>
        </p:nvSpPr>
        <p:spPr>
          <a:xfrm>
            <a:off x="547687" y="2209800"/>
            <a:ext cx="5243514" cy="2590800"/>
          </a:xfrm>
          <a:prstGeom prst="rect">
            <a:avLst/>
          </a:prstGeom>
        </p:spPr>
        <p:txBody>
          <a:bodyPr anchor="t">
            <a:normAutofit/>
          </a:bodyPr>
          <a:lstStyle>
            <a:lvl1pPr defTabSz="352043">
              <a:defRPr sz="3387">
                <a:solidFill>
                  <a:srgbClr val="595959"/>
                </a:solidFill>
              </a:defRPr>
            </a:lvl1pPr>
          </a:lstStyle>
          <a:p>
            <a:r>
              <a:t>Following major changes such as change in team members, change of technology used, and newly discovered requirements.. </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nstruction of the system has already been started.…"/>
          <p:cNvSpPr txBox="1">
            <a:spLocks noGrp="1"/>
          </p:cNvSpPr>
          <p:nvPr>
            <p:ph type="body" idx="4294967295"/>
          </p:nvPr>
        </p:nvSpPr>
        <p:spPr>
          <a:xfrm>
            <a:off x="241300" y="1181100"/>
            <a:ext cx="8229600" cy="5257800"/>
          </a:xfrm>
          <a:prstGeom prst="rect">
            <a:avLst/>
          </a:prstGeom>
        </p:spPr>
        <p:txBody>
          <a:bodyPr/>
          <a:lstStyle/>
          <a:p>
            <a:pPr marL="457200" indent="-457200" defTabSz="914400">
              <a:spcBef>
                <a:spcPts val="0"/>
              </a:spcBef>
              <a:defRPr sz="2800"/>
            </a:pPr>
            <a:endParaRPr/>
          </a:p>
          <a:p>
            <a:pPr marL="457200" indent="-457200" defTabSz="914400">
              <a:spcBef>
                <a:spcPts val="0"/>
              </a:spcBef>
              <a:defRPr sz="2800"/>
            </a:pPr>
            <a:r>
              <a:t>Construction of the system has already been started.</a:t>
            </a:r>
          </a:p>
          <a:p>
            <a:pPr marL="0" indent="0" defTabSz="914400">
              <a:spcBef>
                <a:spcPts val="0"/>
              </a:spcBef>
              <a:buSzTx/>
              <a:buFontTx/>
              <a:buNone/>
              <a:defRPr sz="2800"/>
            </a:pPr>
            <a:endParaRPr/>
          </a:p>
          <a:p>
            <a:pPr marL="457200" indent="-457200" defTabSz="914400">
              <a:spcBef>
                <a:spcPts val="0"/>
              </a:spcBef>
              <a:defRPr sz="2800"/>
            </a:pPr>
            <a:r>
              <a:t>New requirements … new risks.</a:t>
            </a:r>
          </a:p>
          <a:p>
            <a:pPr marL="0" indent="0" defTabSz="914400">
              <a:spcBef>
                <a:spcPts val="0"/>
              </a:spcBef>
              <a:buSzTx/>
              <a:buFontTx/>
              <a:buNone/>
              <a:defRPr sz="2800"/>
            </a:pPr>
            <a:endParaRPr/>
          </a:p>
          <a:p>
            <a:pPr marL="457200" indent="-457200" defTabSz="914400">
              <a:spcBef>
                <a:spcPts val="0"/>
              </a:spcBef>
              <a:defRPr sz="2800"/>
            </a:pPr>
            <a:r>
              <a:t>Change of plans!</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8" name="Picture 6" descr="Picture 6"/>
          <p:cNvPicPr>
            <a:picLocks noChangeAspect="1"/>
          </p:cNvPicPr>
          <p:nvPr/>
        </p:nvPicPr>
        <p:blipFill>
          <a:blip r:embed="rId3"/>
          <a:stretch>
            <a:fillRect/>
          </a:stretch>
        </p:blipFill>
        <p:spPr>
          <a:xfrm>
            <a:off x="4953000" y="2286000"/>
            <a:ext cx="3055972" cy="2057400"/>
          </a:xfrm>
          <a:prstGeom prst="rect">
            <a:avLst/>
          </a:prstGeom>
          <a:ln w="12700">
            <a:miter lim="400000"/>
          </a:ln>
        </p:spPr>
      </p:pic>
      <p:sp>
        <p:nvSpPr>
          <p:cNvPr id="409" name="Title 1"/>
          <p:cNvSpPr txBox="1">
            <a:spLocks noGrp="1"/>
          </p:cNvSpPr>
          <p:nvPr>
            <p:ph type="title" idx="4294967295"/>
          </p:nvPr>
        </p:nvSpPr>
        <p:spPr>
          <a:xfrm>
            <a:off x="749300" y="2603500"/>
            <a:ext cx="3962400" cy="2209800"/>
          </a:xfrm>
          <a:prstGeom prst="rect">
            <a:avLst/>
          </a:prstGeom>
        </p:spPr>
        <p:txBody>
          <a:bodyPr anchor="t">
            <a:normAutofit/>
          </a:bodyPr>
          <a:lstStyle>
            <a:lvl1pPr defTabSz="301752">
              <a:defRPr sz="2904">
                <a:solidFill>
                  <a:srgbClr val="595959"/>
                </a:solidFill>
              </a:defRPr>
            </a:lvl1pPr>
          </a:lstStyle>
          <a:p>
            <a:r>
              <a:t>The project plan changed as well as minor details in system features. But this project's main motive </a:t>
            </a: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3" name="Picture 4" descr="Picture 4"/>
          <p:cNvPicPr>
            <a:picLocks noChangeAspect="1"/>
          </p:cNvPicPr>
          <p:nvPr/>
        </p:nvPicPr>
        <p:blipFill>
          <a:blip r:embed="rId3"/>
          <a:srcRect t="30907"/>
          <a:stretch>
            <a:fillRect/>
          </a:stretch>
        </p:blipFill>
        <p:spPr>
          <a:xfrm>
            <a:off x="5905759" y="4192328"/>
            <a:ext cx="2394721" cy="1250400"/>
          </a:xfrm>
          <a:prstGeom prst="rect">
            <a:avLst/>
          </a:prstGeom>
          <a:ln w="12700">
            <a:miter lim="400000"/>
          </a:ln>
        </p:spPr>
      </p:pic>
      <p:sp>
        <p:nvSpPr>
          <p:cNvPr id="414" name="Title 1"/>
          <p:cNvSpPr txBox="1">
            <a:spLocks noGrp="1"/>
          </p:cNvSpPr>
          <p:nvPr>
            <p:ph type="title" idx="4294967295"/>
          </p:nvPr>
        </p:nvSpPr>
        <p:spPr>
          <a:xfrm>
            <a:off x="1017555" y="1493270"/>
            <a:ext cx="4055617" cy="2454078"/>
          </a:xfrm>
          <a:prstGeom prst="rect">
            <a:avLst/>
          </a:prstGeom>
        </p:spPr>
        <p:txBody>
          <a:bodyPr anchor="t">
            <a:normAutofit/>
          </a:bodyPr>
          <a:lstStyle>
            <a:lvl1pPr defTabSz="260604">
              <a:defRPr sz="2508">
                <a:solidFill>
                  <a:srgbClr val="595959"/>
                </a:solidFill>
              </a:defRPr>
            </a:lvl1pPr>
          </a:lstStyle>
          <a:p>
            <a:r>
              <a:t>that is to help the students and instructors of the Computer Science department have more fulfilled and smooth university experience, hasn’t changed. </a:t>
            </a: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8" name="Picture 2" descr="Picture 2"/>
          <p:cNvPicPr>
            <a:picLocks noChangeAspect="1"/>
          </p:cNvPicPr>
          <p:nvPr/>
        </p:nvPicPr>
        <p:blipFill>
          <a:blip r:embed="rId3"/>
          <a:stretch>
            <a:fillRect/>
          </a:stretch>
        </p:blipFill>
        <p:spPr>
          <a:xfrm>
            <a:off x="3810000" y="2057400"/>
            <a:ext cx="4572000" cy="2743200"/>
          </a:xfrm>
          <a:prstGeom prst="rect">
            <a:avLst/>
          </a:prstGeom>
          <a:ln w="12700">
            <a:miter lim="400000"/>
          </a:ln>
        </p:spPr>
      </p:pic>
      <p:sp>
        <p:nvSpPr>
          <p:cNvPr id="419" name="Title 1"/>
          <p:cNvSpPr txBox="1">
            <a:spLocks noGrp="1"/>
          </p:cNvSpPr>
          <p:nvPr>
            <p:ph type="title" idx="4294967295"/>
          </p:nvPr>
        </p:nvSpPr>
        <p:spPr>
          <a:xfrm>
            <a:off x="330200" y="3022600"/>
            <a:ext cx="4076700" cy="1300754"/>
          </a:xfrm>
          <a:prstGeom prst="rect">
            <a:avLst/>
          </a:prstGeom>
        </p:spPr>
        <p:txBody>
          <a:bodyPr anchor="t">
            <a:normAutofit/>
          </a:bodyPr>
          <a:lstStyle>
            <a:lvl1pPr algn="l" defTabSz="306324">
              <a:defRPr sz="2144">
                <a:solidFill>
                  <a:srgbClr val="595959"/>
                </a:solidFill>
                <a:latin typeface="Arial"/>
                <a:ea typeface="Arial"/>
                <a:cs typeface="Arial"/>
                <a:sym typeface="Arial"/>
              </a:defRPr>
            </a:lvl1pPr>
          </a:lstStyle>
          <a:p>
            <a:r>
              <a:t>Complete implementation is planned by the next phase along with deployment on the internet</a:t>
            </a: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 name="TextBox 5"/>
          <p:cNvSpPr txBox="1"/>
          <p:nvPr/>
        </p:nvSpPr>
        <p:spPr>
          <a:xfrm>
            <a:off x="2979420" y="3480546"/>
            <a:ext cx="3185161" cy="6463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4000">
                <a:solidFill>
                  <a:srgbClr val="595959"/>
                </a:solidFill>
                <a:latin typeface="Arial"/>
                <a:ea typeface="Arial"/>
                <a:cs typeface="Arial"/>
                <a:sym typeface="Arial"/>
              </a:defRPr>
            </a:lvl1pPr>
          </a:lstStyle>
          <a:p>
            <a:r>
              <a:t>Questions</a:t>
            </a:r>
          </a:p>
        </p:txBody>
      </p:sp>
      <p:pic>
        <p:nvPicPr>
          <p:cNvPr id="424" name="Picture 6" descr="Picture 6"/>
          <p:cNvPicPr>
            <a:picLocks noChangeAspect="1"/>
          </p:cNvPicPr>
          <p:nvPr/>
        </p:nvPicPr>
        <p:blipFill>
          <a:blip r:embed="rId3"/>
          <a:stretch>
            <a:fillRect/>
          </a:stretch>
        </p:blipFill>
        <p:spPr>
          <a:xfrm>
            <a:off x="3505200" y="1492455"/>
            <a:ext cx="1799660" cy="1919638"/>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Requirements elicitation approach:…"/>
          <p:cNvSpPr txBox="1">
            <a:spLocks noGrp="1"/>
          </p:cNvSpPr>
          <p:nvPr>
            <p:ph type="body" idx="4294967295"/>
          </p:nvPr>
        </p:nvSpPr>
        <p:spPr>
          <a:xfrm>
            <a:off x="241300" y="1181100"/>
            <a:ext cx="8229600" cy="5257800"/>
          </a:xfrm>
          <a:prstGeom prst="rect">
            <a:avLst/>
          </a:prstGeom>
        </p:spPr>
        <p:txBody>
          <a:bodyPr/>
          <a:lstStyle/>
          <a:p>
            <a:pPr marL="228600" indent="-228600" defTabSz="914400">
              <a:lnSpc>
                <a:spcPct val="90000"/>
              </a:lnSpc>
              <a:spcBef>
                <a:spcPts val="1000"/>
              </a:spcBef>
              <a:defRPr sz="3100">
                <a:solidFill>
                  <a:srgbClr val="005EA0"/>
                </a:solidFill>
              </a:defRPr>
            </a:pPr>
            <a:r>
              <a:t>Requirements elicitation approach:</a:t>
            </a:r>
          </a:p>
          <a:p>
            <a:pPr marL="685800" lvl="1" indent="-228600" defTabSz="914400">
              <a:lnSpc>
                <a:spcPct val="90000"/>
              </a:lnSpc>
              <a:spcBef>
                <a:spcPts val="500"/>
              </a:spcBef>
              <a:buChar char="•"/>
              <a:defRPr sz="2400"/>
            </a:pPr>
            <a:r>
              <a:rPr b="1"/>
              <a:t>Inception</a:t>
            </a:r>
          </a:p>
          <a:p>
            <a:pPr marL="685800" lvl="1" indent="-228600" defTabSz="914400">
              <a:lnSpc>
                <a:spcPct val="90000"/>
              </a:lnSpc>
              <a:spcBef>
                <a:spcPts val="500"/>
              </a:spcBef>
              <a:buChar char="•"/>
              <a:defRPr sz="2400"/>
            </a:pPr>
            <a:r>
              <a:rPr b="1"/>
              <a:t>Elicitation</a:t>
            </a:r>
          </a:p>
          <a:p>
            <a:pPr marL="685800" lvl="1" indent="-228600" defTabSz="914400">
              <a:lnSpc>
                <a:spcPct val="90000"/>
              </a:lnSpc>
              <a:spcBef>
                <a:spcPts val="500"/>
              </a:spcBef>
              <a:buChar char="•"/>
              <a:defRPr sz="2400"/>
            </a:pPr>
            <a:r>
              <a:rPr b="1"/>
              <a:t>Elaboration</a:t>
            </a:r>
          </a:p>
          <a:p>
            <a:pPr marL="685800" lvl="1" indent="-228600" defTabSz="914400">
              <a:lnSpc>
                <a:spcPct val="90000"/>
              </a:lnSpc>
              <a:spcBef>
                <a:spcPts val="500"/>
              </a:spcBef>
              <a:buChar char="•"/>
              <a:defRPr sz="2400"/>
            </a:pPr>
            <a:r>
              <a:rPr b="1"/>
              <a:t>Negotiation</a:t>
            </a:r>
          </a:p>
          <a:p>
            <a:pPr marL="685800" lvl="1" indent="-228600" defTabSz="914400">
              <a:lnSpc>
                <a:spcPct val="90000"/>
              </a:lnSpc>
              <a:spcBef>
                <a:spcPts val="500"/>
              </a:spcBef>
              <a:buChar char="•"/>
              <a:defRPr sz="2400"/>
            </a:pPr>
            <a:r>
              <a:rPr b="1"/>
              <a:t>Specification</a:t>
            </a:r>
          </a:p>
          <a:p>
            <a:pPr marL="685800" lvl="1" indent="-228600" defTabSz="914400">
              <a:lnSpc>
                <a:spcPct val="90000"/>
              </a:lnSpc>
              <a:spcBef>
                <a:spcPts val="500"/>
              </a:spcBef>
              <a:buChar char="•"/>
              <a:defRPr sz="2400"/>
            </a:pPr>
            <a:r>
              <a:rPr b="1"/>
              <a:t>Validation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ystem features:…"/>
          <p:cNvSpPr txBox="1">
            <a:spLocks noGrp="1"/>
          </p:cNvSpPr>
          <p:nvPr>
            <p:ph type="body" idx="4294967295"/>
          </p:nvPr>
        </p:nvSpPr>
        <p:spPr>
          <a:xfrm>
            <a:off x="241300" y="1181100"/>
            <a:ext cx="8229600" cy="5257800"/>
          </a:xfrm>
          <a:prstGeom prst="rect">
            <a:avLst/>
          </a:prstGeom>
        </p:spPr>
        <p:txBody>
          <a:bodyPr/>
          <a:lstStyle/>
          <a:p>
            <a:pPr marL="228600" indent="-228600" defTabSz="914400">
              <a:lnSpc>
                <a:spcPct val="90000"/>
              </a:lnSpc>
              <a:spcBef>
                <a:spcPts val="1000"/>
              </a:spcBef>
              <a:defRPr sz="2800"/>
            </a:pPr>
            <a:r>
              <a:t>System features:</a:t>
            </a:r>
            <a:endParaRPr>
              <a:solidFill>
                <a:srgbClr val="FF0000"/>
              </a:solidFill>
            </a:endParaRPr>
          </a:p>
          <a:p>
            <a:pPr marL="685800" lvl="1" indent="-228600" defTabSz="914400">
              <a:lnSpc>
                <a:spcPct val="90000"/>
              </a:lnSpc>
              <a:spcBef>
                <a:spcPts val="1000"/>
              </a:spcBef>
              <a:buChar char="•"/>
              <a:defRPr sz="2400"/>
            </a:pPr>
            <a:r>
              <a:t>….</a:t>
            </a:r>
          </a:p>
          <a:p>
            <a:pPr marL="685800" lvl="1" indent="-228600" defTabSz="914400">
              <a:lnSpc>
                <a:spcPct val="90000"/>
              </a:lnSpc>
              <a:spcBef>
                <a:spcPts val="1000"/>
              </a:spcBef>
              <a:buChar char="•"/>
              <a:defRPr sz="2400"/>
            </a:pPr>
            <a:r>
              <a: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System Requirements – functional-"/>
          <p:cNvSpPr txBox="1">
            <a:spLocks noGrp="1"/>
          </p:cNvSpPr>
          <p:nvPr>
            <p:ph type="body" idx="4294967295"/>
          </p:nvPr>
        </p:nvSpPr>
        <p:spPr>
          <a:xfrm>
            <a:off x="241300" y="1181100"/>
            <a:ext cx="8229600" cy="5257800"/>
          </a:xfrm>
          <a:prstGeom prst="rect">
            <a:avLst/>
          </a:prstGeom>
        </p:spPr>
        <p:txBody>
          <a:bodyPr/>
          <a:lstStyle>
            <a:lvl1pPr marL="228600" indent="-228600" defTabSz="914400">
              <a:lnSpc>
                <a:spcPct val="90000"/>
              </a:lnSpc>
              <a:spcBef>
                <a:spcPts val="1000"/>
              </a:spcBef>
              <a:defRPr sz="2800"/>
            </a:lvl1pPr>
          </a:lstStyle>
          <a:p>
            <a:r>
              <a:t>System Requirements – functional- </a:t>
            </a:r>
          </a:p>
        </p:txBody>
      </p:sp>
      <p:graphicFrame>
        <p:nvGraphicFramePr>
          <p:cNvPr id="206" name="Table"/>
          <p:cNvGraphicFramePr/>
          <p:nvPr/>
        </p:nvGraphicFramePr>
        <p:xfrm>
          <a:off x="843260" y="1943100"/>
          <a:ext cx="7463830" cy="1987550"/>
        </p:xfrm>
        <a:graphic>
          <a:graphicData uri="http://schemas.openxmlformats.org/drawingml/2006/table">
            <a:tbl>
              <a:tblPr bandRow="1">
                <a:tableStyleId>{4C3C2611-4C71-4FC5-86AE-919BDF0F9419}</a:tableStyleId>
              </a:tblPr>
              <a:tblGrid>
                <a:gridCol w="1812925">
                  <a:extLst>
                    <a:ext uri="{9D8B030D-6E8A-4147-A177-3AD203B41FA5}">
                      <a16:colId xmlns:a16="http://schemas.microsoft.com/office/drawing/2014/main" val="20000"/>
                    </a:ext>
                  </a:extLst>
                </a:gridCol>
                <a:gridCol w="5644554">
                  <a:extLst>
                    <a:ext uri="{9D8B030D-6E8A-4147-A177-3AD203B41FA5}">
                      <a16:colId xmlns:a16="http://schemas.microsoft.com/office/drawing/2014/main" val="20001"/>
                    </a:ext>
                  </a:extLst>
                </a:gridCol>
              </a:tblGrid>
              <a:tr h="221681">
                <a:tc>
                  <a:txBody>
                    <a:bodyPr/>
                    <a:lstStyle/>
                    <a:p>
                      <a:pPr algn="l" defTabSz="457200">
                        <a:spcBef>
                          <a:spcPts val="1200"/>
                        </a:spcBef>
                        <a:tabLst>
                          <a:tab pos="457200" algn="l"/>
                          <a:tab pos="558800" algn="ctr"/>
                        </a:tabLst>
                        <a:defRPr sz="1800"/>
                      </a:pPr>
                      <a:r>
                        <a:rPr sz="1300" b="1">
                          <a:latin typeface="Times Roman"/>
                          <a:ea typeface="Times Roman"/>
                          <a:cs typeface="Times Roman"/>
                          <a:sym typeface="Times Roman"/>
                        </a:rPr>
                        <a:t>ID</a:t>
                      </a:r>
                    </a:p>
                  </a:txBody>
                  <a:tcPr marL="63500" marR="63500" marT="0" marB="0" horzOverflow="overflow">
                    <a:lnL w="6350">
                      <a:solidFill>
                        <a:srgbClr val="ABCEEA"/>
                      </a:solidFill>
                      <a:miter lim="400000"/>
                    </a:lnL>
                    <a:lnR w="6350">
                      <a:solidFill>
                        <a:srgbClr val="ABCEEA"/>
                      </a:solidFill>
                      <a:miter lim="400000"/>
                    </a:lnR>
                    <a:lnT w="6350">
                      <a:solidFill>
                        <a:srgbClr val="ABCEEA"/>
                      </a:solidFill>
                      <a:miter lim="400000"/>
                    </a:lnT>
                    <a:lnB w="6350">
                      <a:solidFill>
                        <a:srgbClr val="ABCEEA"/>
                      </a:solidFill>
                      <a:miter lim="400000"/>
                    </a:lnB>
                  </a:tcPr>
                </a:tc>
                <a:tc>
                  <a:txBody>
                    <a:bodyPr/>
                    <a:lstStyle/>
                    <a:p>
                      <a:pPr algn="l" defTabSz="457200">
                        <a:spcBef>
                          <a:spcPts val="1200"/>
                        </a:spcBef>
                        <a:defRPr sz="1800"/>
                      </a:pPr>
                      <a:r>
                        <a:rPr sz="1300" b="1">
                          <a:latin typeface="Times Roman"/>
                          <a:ea typeface="Times Roman"/>
                          <a:cs typeface="Times Roman"/>
                          <a:sym typeface="Times Roman"/>
                        </a:rPr>
                        <a:t>US25</a:t>
                      </a:r>
                    </a:p>
                  </a:txBody>
                  <a:tcPr marL="63500" marR="63500" marT="0" marB="0" horzOverflow="overflow">
                    <a:lnL w="6350">
                      <a:solidFill>
                        <a:srgbClr val="ABCEEA"/>
                      </a:solidFill>
                      <a:miter lim="400000"/>
                    </a:lnL>
                    <a:lnR w="6350">
                      <a:solidFill>
                        <a:srgbClr val="ABCEEA"/>
                      </a:solidFill>
                      <a:miter lim="400000"/>
                    </a:lnR>
                    <a:lnT w="6350">
                      <a:solidFill>
                        <a:srgbClr val="ABCEEA"/>
                      </a:solidFill>
                      <a:miter lim="400000"/>
                    </a:lnT>
                    <a:lnB w="12700">
                      <a:solidFill>
                        <a:srgbClr val="CBCBCB"/>
                      </a:solidFill>
                      <a:miter lim="400000"/>
                    </a:lnB>
                  </a:tcPr>
                </a:tc>
                <a:extLst>
                  <a:ext uri="{0D108BD9-81ED-4DB2-BD59-A6C34878D82A}">
                    <a16:rowId xmlns:a16="http://schemas.microsoft.com/office/drawing/2014/main" val="10000"/>
                  </a:ext>
                </a:extLst>
              </a:tr>
              <a:tr h="413057">
                <a:tc>
                  <a:txBody>
                    <a:bodyPr/>
                    <a:lstStyle/>
                    <a:p>
                      <a:pPr algn="l" defTabSz="457200">
                        <a:spcBef>
                          <a:spcPts val="1200"/>
                        </a:spcBef>
                        <a:defRPr sz="1800"/>
                      </a:pPr>
                      <a:r>
                        <a:rPr sz="1300" b="1">
                          <a:latin typeface="+mn-lt"/>
                          <a:ea typeface="+mn-ea"/>
                          <a:cs typeface="+mn-cs"/>
                          <a:sym typeface="Helvetica"/>
                        </a:rPr>
                        <a:t>Content:</a:t>
                      </a:r>
                    </a:p>
                  </a:txBody>
                  <a:tcPr marL="63500" marR="63500" marT="0" marB="0" horzOverflow="overflow">
                    <a:lnL w="6350">
                      <a:solidFill>
                        <a:srgbClr val="ABCEEA"/>
                      </a:solidFill>
                      <a:miter lim="400000"/>
                    </a:lnL>
                    <a:lnR w="12700">
                      <a:solidFill>
                        <a:srgbClr val="CBCBCB"/>
                      </a:solidFill>
                      <a:miter lim="400000"/>
                    </a:lnR>
                    <a:lnT w="6350">
                      <a:solidFill>
                        <a:srgbClr val="ABCEEA"/>
                      </a:solidFill>
                      <a:miter lim="400000"/>
                    </a:lnT>
                    <a:lnB w="6350">
                      <a:solidFill>
                        <a:srgbClr val="ABCEEA"/>
                      </a:solidFill>
                      <a:miter lim="400000"/>
                    </a:lnB>
                  </a:tcPr>
                </a:tc>
                <a:tc>
                  <a:txBody>
                    <a:bodyPr/>
                    <a:lstStyle/>
                    <a:p>
                      <a:pPr algn="l" defTabSz="457200">
                        <a:spcBef>
                          <a:spcPts val="1200"/>
                        </a:spcBef>
                        <a:defRPr sz="1800"/>
                      </a:pPr>
                      <a:r>
                        <a:rPr sz="1300">
                          <a:latin typeface="Times Roman"/>
                          <a:ea typeface="Times Roman"/>
                          <a:cs typeface="Times Roman"/>
                          <a:sym typeface="Times Roman"/>
                        </a:rPr>
                        <a:t>As a student, I’d like to change the status of pending courses to completed or uncompleted after I get my grades.</a:t>
                      </a:r>
                    </a:p>
                  </a:txBody>
                  <a:tcPr marL="63500" marR="63500" marT="0" marB="0" horzOverflow="overflow">
                    <a:lnL w="12700">
                      <a:solidFill>
                        <a:srgbClr val="CBCBCB"/>
                      </a:solidFill>
                      <a:miter lim="400000"/>
                    </a:lnL>
                    <a:lnR w="12700">
                      <a:solidFill>
                        <a:srgbClr val="CBCBCB"/>
                      </a:solidFill>
                      <a:miter lim="400000"/>
                    </a:lnR>
                    <a:lnT w="12700">
                      <a:solidFill>
                        <a:srgbClr val="CBCBCB"/>
                      </a:solidFill>
                      <a:miter lim="400000"/>
                    </a:lnT>
                    <a:lnB w="12700">
                      <a:solidFill>
                        <a:srgbClr val="CBCBCB"/>
                      </a:solidFill>
                      <a:miter lim="400000"/>
                    </a:lnB>
                  </a:tcPr>
                </a:tc>
                <a:extLst>
                  <a:ext uri="{0D108BD9-81ED-4DB2-BD59-A6C34878D82A}">
                    <a16:rowId xmlns:a16="http://schemas.microsoft.com/office/drawing/2014/main" val="10001"/>
                  </a:ext>
                </a:extLst>
              </a:tr>
              <a:tr h="1124788">
                <a:tc>
                  <a:txBody>
                    <a:bodyPr/>
                    <a:lstStyle/>
                    <a:p>
                      <a:pPr algn="l" defTabSz="457200">
                        <a:spcBef>
                          <a:spcPts val="1200"/>
                        </a:spcBef>
                        <a:defRPr sz="1800"/>
                      </a:pPr>
                      <a:r>
                        <a:rPr sz="1300" b="1">
                          <a:latin typeface="+mn-lt"/>
                          <a:ea typeface="+mn-ea"/>
                          <a:cs typeface="+mn-cs"/>
                          <a:sym typeface="Helvetica"/>
                        </a:rPr>
                        <a:t>Acceptance Criteria:</a:t>
                      </a:r>
                    </a:p>
                  </a:txBody>
                  <a:tcPr marL="63500" marR="63500" marT="0" marB="0" horzOverflow="overflow">
                    <a:lnL w="6350">
                      <a:solidFill>
                        <a:srgbClr val="ABCEEA"/>
                      </a:solidFill>
                      <a:miter lim="400000"/>
                    </a:lnL>
                    <a:lnR w="12700">
                      <a:solidFill>
                        <a:srgbClr val="CBCBCB"/>
                      </a:solidFill>
                      <a:miter lim="400000"/>
                    </a:lnR>
                    <a:lnT w="6350">
                      <a:solidFill>
                        <a:srgbClr val="ABCEEA"/>
                      </a:solidFill>
                      <a:miter lim="400000"/>
                    </a:lnT>
                    <a:lnB w="6350">
                      <a:solidFill>
                        <a:srgbClr val="ABCEEA"/>
                      </a:solidFill>
                      <a:miter lim="400000"/>
                    </a:lnB>
                  </a:tcPr>
                </a:tc>
                <a:tc>
                  <a:txBody>
                    <a:bodyPr/>
                    <a:lstStyle/>
                    <a:p>
                      <a:pPr algn="l" defTabSz="457200">
                        <a:spcBef>
                          <a:spcPts val="1200"/>
                        </a:spcBef>
                        <a:defRPr sz="1800"/>
                      </a:pPr>
                      <a:r>
                        <a:rPr sz="1300">
                          <a:latin typeface="Times Roman"/>
                          <a:ea typeface="Times Roman"/>
                          <a:cs typeface="Times Roman"/>
                          <a:sym typeface="Times Roman"/>
                        </a:rPr>
                        <a:t>Given the student is in the Computer Science department
When the student wants to update their pending courses
Then the system should allow them to do so.</a:t>
                      </a:r>
                    </a:p>
                  </a:txBody>
                  <a:tcPr marL="63500" marR="63500" marT="0" marB="0" horzOverflow="overflow">
                    <a:lnL w="12700">
                      <a:solidFill>
                        <a:srgbClr val="CBCBCB"/>
                      </a:solidFill>
                      <a:miter lim="400000"/>
                    </a:lnL>
                    <a:lnR w="12700">
                      <a:solidFill>
                        <a:srgbClr val="CBCBCB"/>
                      </a:solidFill>
                      <a:miter lim="400000"/>
                    </a:lnR>
                    <a:lnT w="12700">
                      <a:solidFill>
                        <a:srgbClr val="CBCBCB"/>
                      </a:solidFill>
                      <a:miter lim="400000"/>
                    </a:lnT>
                    <a:lnB w="12700">
                      <a:solidFill>
                        <a:srgbClr val="CBCBCB"/>
                      </a:solidFill>
                      <a:miter lim="400000"/>
                    </a:lnB>
                  </a:tcPr>
                </a:tc>
                <a:extLst>
                  <a:ext uri="{0D108BD9-81ED-4DB2-BD59-A6C34878D82A}">
                    <a16:rowId xmlns:a16="http://schemas.microsoft.com/office/drawing/2014/main" val="10002"/>
                  </a:ext>
                </a:extLst>
              </a:tr>
              <a:tr h="221681">
                <a:tc>
                  <a:txBody>
                    <a:bodyPr/>
                    <a:lstStyle/>
                    <a:p>
                      <a:pPr algn="l" defTabSz="457200">
                        <a:spcBef>
                          <a:spcPts val="1200"/>
                        </a:spcBef>
                        <a:defRPr sz="1800"/>
                      </a:pPr>
                      <a:r>
                        <a:rPr sz="1300" b="1">
                          <a:latin typeface="+mn-lt"/>
                          <a:ea typeface="+mn-ea"/>
                          <a:cs typeface="+mn-cs"/>
                          <a:sym typeface="Helvetica"/>
                        </a:rPr>
                        <a:t>Priority:</a:t>
                      </a:r>
                    </a:p>
                  </a:txBody>
                  <a:tcPr marL="63500" marR="63500" marT="0" marB="0" horzOverflow="overflow">
                    <a:lnL w="6350">
                      <a:solidFill>
                        <a:srgbClr val="ABCEEA"/>
                      </a:solidFill>
                      <a:miter lim="400000"/>
                    </a:lnL>
                    <a:lnR w="12700">
                      <a:solidFill>
                        <a:srgbClr val="CBCBCB"/>
                      </a:solidFill>
                      <a:miter lim="400000"/>
                    </a:lnR>
                    <a:lnT w="6350">
                      <a:solidFill>
                        <a:srgbClr val="ABCEEA"/>
                      </a:solidFill>
                      <a:miter lim="400000"/>
                    </a:lnT>
                    <a:lnB w="6350">
                      <a:solidFill>
                        <a:srgbClr val="ABCEEA"/>
                      </a:solidFill>
                      <a:miter lim="400000"/>
                    </a:lnB>
                  </a:tcPr>
                </a:tc>
                <a:tc>
                  <a:txBody>
                    <a:bodyPr/>
                    <a:lstStyle/>
                    <a:p>
                      <a:pPr algn="l" defTabSz="457200">
                        <a:spcBef>
                          <a:spcPts val="1200"/>
                        </a:spcBef>
                        <a:defRPr sz="1800"/>
                      </a:pPr>
                      <a:r>
                        <a:rPr sz="1300">
                          <a:latin typeface="Times Roman"/>
                          <a:ea typeface="Times Roman"/>
                          <a:cs typeface="Times Roman"/>
                          <a:sym typeface="Times Roman"/>
                        </a:rPr>
                        <a:t>Medium</a:t>
                      </a:r>
                    </a:p>
                  </a:txBody>
                  <a:tcPr marL="63500" marR="63500" marT="0" marB="0" horzOverflow="overflow">
                    <a:lnL w="12700">
                      <a:solidFill>
                        <a:srgbClr val="CBCBCB"/>
                      </a:solidFill>
                      <a:miter lim="400000"/>
                    </a:lnL>
                    <a:lnR w="12700">
                      <a:solidFill>
                        <a:srgbClr val="CBCBCB"/>
                      </a:solidFill>
                      <a:miter lim="400000"/>
                    </a:lnR>
                    <a:lnT w="12700">
                      <a:solidFill>
                        <a:srgbClr val="CBCBCB"/>
                      </a:solidFill>
                      <a:miter lim="400000"/>
                    </a:lnT>
                    <a:lnB w="12700">
                      <a:solidFill>
                        <a:srgbClr val="CBCBCB"/>
                      </a:solidFill>
                      <a:miter lim="400000"/>
                    </a:lnB>
                  </a:tcPr>
                </a:tc>
                <a:extLst>
                  <a:ext uri="{0D108BD9-81ED-4DB2-BD59-A6C34878D82A}">
                    <a16:rowId xmlns:a16="http://schemas.microsoft.com/office/drawing/2014/main" val="10003"/>
                  </a:ext>
                </a:extLst>
              </a:tr>
            </a:tbl>
          </a:graphicData>
        </a:graphic>
      </p:graphicFrame>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System Requirements – nonfunctional-…"/>
          <p:cNvSpPr txBox="1">
            <a:spLocks noGrp="1"/>
          </p:cNvSpPr>
          <p:nvPr>
            <p:ph type="body" idx="4294967295"/>
          </p:nvPr>
        </p:nvSpPr>
        <p:spPr>
          <a:xfrm>
            <a:off x="241300" y="1181100"/>
            <a:ext cx="8229600" cy="5257800"/>
          </a:xfrm>
          <a:prstGeom prst="rect">
            <a:avLst/>
          </a:prstGeom>
        </p:spPr>
        <p:txBody>
          <a:bodyPr/>
          <a:lstStyle/>
          <a:p>
            <a:pPr marL="253092" indent="-253092" defTabSz="914400">
              <a:lnSpc>
                <a:spcPct val="90000"/>
              </a:lnSpc>
              <a:spcBef>
                <a:spcPts val="1000"/>
              </a:spcBef>
              <a:defRPr sz="2800">
                <a:solidFill>
                  <a:srgbClr val="0069B3"/>
                </a:solidFill>
              </a:defRPr>
            </a:pPr>
            <a:r>
              <a:rPr sz="3100"/>
              <a:t>System Requirements – nonfunctional-</a:t>
            </a:r>
            <a:r>
              <a:t> </a:t>
            </a:r>
          </a:p>
          <a:p>
            <a:pPr marL="228600" indent="-228600" defTabSz="914400">
              <a:lnSpc>
                <a:spcPct val="90000"/>
              </a:lnSpc>
              <a:spcBef>
                <a:spcPts val="1000"/>
              </a:spcBef>
              <a:defRPr sz="2500">
                <a:latin typeface="Times Roman"/>
                <a:ea typeface="Times Roman"/>
                <a:cs typeface="Times Roman"/>
                <a:sym typeface="Times Roman"/>
              </a:defRPr>
            </a:pPr>
            <a:r>
              <a:t>Reliability</a:t>
            </a:r>
          </a:p>
          <a:p>
            <a:pPr marL="228600" indent="-228600" defTabSz="914400">
              <a:lnSpc>
                <a:spcPct val="90000"/>
              </a:lnSpc>
              <a:spcBef>
                <a:spcPts val="1000"/>
              </a:spcBef>
              <a:defRPr sz="2500">
                <a:latin typeface="Times Roman"/>
                <a:ea typeface="Times Roman"/>
                <a:cs typeface="Times Roman"/>
                <a:sym typeface="Times Roman"/>
              </a:defRPr>
            </a:pPr>
            <a:r>
              <a:t>Scalable</a:t>
            </a:r>
          </a:p>
          <a:p>
            <a:pPr marL="228600" indent="-228600" defTabSz="914400">
              <a:lnSpc>
                <a:spcPct val="90000"/>
              </a:lnSpc>
              <a:spcBef>
                <a:spcPts val="1000"/>
              </a:spcBef>
              <a:defRPr sz="2500">
                <a:latin typeface="Times Roman"/>
                <a:ea typeface="Times Roman"/>
                <a:cs typeface="Times Roman"/>
                <a:sym typeface="Times Roman"/>
              </a:defRPr>
            </a:pPr>
            <a:r>
              <a:t>Maintainability</a:t>
            </a:r>
          </a:p>
          <a:p>
            <a:pPr marL="228600" indent="-228600" defTabSz="914400">
              <a:lnSpc>
                <a:spcPct val="90000"/>
              </a:lnSpc>
              <a:spcBef>
                <a:spcPts val="1000"/>
              </a:spcBef>
              <a:defRPr sz="2500">
                <a:latin typeface="Times Roman"/>
                <a:ea typeface="Times Roman"/>
                <a:cs typeface="Times Roman"/>
                <a:sym typeface="Times Roman"/>
              </a:defRPr>
            </a:pPr>
            <a:r>
              <a:t>Appearance</a:t>
            </a:r>
          </a:p>
          <a:p>
            <a:pPr marL="228600" indent="-228600" defTabSz="914400">
              <a:lnSpc>
                <a:spcPct val="90000"/>
              </a:lnSpc>
              <a:spcBef>
                <a:spcPts val="1000"/>
              </a:spcBef>
              <a:defRPr sz="2500">
                <a:latin typeface="Times Roman"/>
                <a:ea typeface="Times Roman"/>
                <a:cs typeface="Times Roman"/>
                <a:sym typeface="Times Roman"/>
              </a:defRPr>
            </a:pPr>
            <a:r>
              <a:t>Flexibility</a:t>
            </a:r>
          </a:p>
          <a:p>
            <a:pPr marL="228600" indent="-228600" defTabSz="914400">
              <a:lnSpc>
                <a:spcPct val="90000"/>
              </a:lnSpc>
              <a:spcBef>
                <a:spcPts val="1000"/>
              </a:spcBef>
              <a:defRPr sz="2500">
                <a:latin typeface="Times Roman"/>
                <a:ea typeface="Times Roman"/>
                <a:cs typeface="Times Roman"/>
                <a:sym typeface="Times Roman"/>
              </a:defRPr>
            </a:pPr>
            <a:r>
              <a:t>Security</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Text"/>
          <p:cNvSpPr txBox="1"/>
          <p:nvPr/>
        </p:nvSpPr>
        <p:spPr>
          <a:xfrm>
            <a:off x="-109221" y="3268979"/>
            <a:ext cx="1418591" cy="44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285750" indent="1028700" defTabSz="457200">
              <a:buSzPct val="100000"/>
              <a:buFont typeface="Symbol"/>
              <a:buChar char=""/>
              <a:tabLst>
                <a:tab pos="457200" algn="l"/>
              </a:tabLst>
              <a:defRPr sz="1200">
                <a:latin typeface="+mn-lt"/>
                <a:ea typeface="+mn-ea"/>
                <a:cs typeface="+mn-cs"/>
                <a:sym typeface="Helvetica"/>
              </a:defRPr>
            </a:pPr>
            <a:endParaRPr/>
          </a:p>
        </p:txBody>
      </p:sp>
      <p:pic>
        <p:nvPicPr>
          <p:cNvPr id="215" name="Screen Shot 2020-02-19 at 10.16.26 AM.png" descr="Screen Shot 2020-02-19 at 10.16.26 AM.png"/>
          <p:cNvPicPr>
            <a:picLocks noChangeAspect="1"/>
          </p:cNvPicPr>
          <p:nvPr/>
        </p:nvPicPr>
        <p:blipFill>
          <a:blip r:embed="rId3"/>
          <a:stretch>
            <a:fillRect/>
          </a:stretch>
        </p:blipFill>
        <p:spPr>
          <a:xfrm>
            <a:off x="2356429" y="1489174"/>
            <a:ext cx="5053084" cy="3947722"/>
          </a:xfrm>
          <a:prstGeom prst="rect">
            <a:avLst/>
          </a:prstGeom>
          <a:ln w="12700">
            <a:miter lim="400000"/>
          </a:ln>
        </p:spPr>
      </p:pic>
      <p:sp>
        <p:nvSpPr>
          <p:cNvPr id="216" name="Title 1"/>
          <p:cNvSpPr txBox="1">
            <a:spLocks noGrp="1"/>
          </p:cNvSpPr>
          <p:nvPr>
            <p:ph type="title" idx="4294967295"/>
          </p:nvPr>
        </p:nvSpPr>
        <p:spPr>
          <a:xfrm>
            <a:off x="280177" y="652170"/>
            <a:ext cx="8229601" cy="1508126"/>
          </a:xfrm>
          <a:prstGeom prst="rect">
            <a:avLst/>
          </a:prstGeom>
        </p:spPr>
        <p:txBody>
          <a:bodyPr/>
          <a:lstStyle>
            <a:lvl1pPr marL="411078" indent="-411078" algn="l">
              <a:buSzPct val="100000"/>
              <a:buChar char="•"/>
              <a:defRPr sz="4000">
                <a:solidFill>
                  <a:srgbClr val="595959"/>
                </a:solidFill>
              </a:defRPr>
            </a:lvl1pPr>
          </a:lstStyle>
          <a:p>
            <a:r>
              <a:t>Class Diagram of the system</a:t>
            </a:r>
          </a:p>
        </p:txBody>
      </p:sp>
    </p:spTree>
  </p:cSld>
  <p:clrMapOvr>
    <a:masterClrMapping/>
  </p:clrMapOvr>
  <p:transition spd="med"/>
</p:sld>
</file>

<file path=ppt/theme/theme1.xml><?xml version="1.0" encoding="utf-8"?>
<a:theme xmlns:a="http://schemas.openxmlformats.org/drawingml/2006/main" name="9_Default Theme">
  <a:themeElements>
    <a:clrScheme name="9_Default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9_Default Theme">
      <a:majorFont>
        <a:latin typeface="Calibri"/>
        <a:ea typeface="Calibri"/>
        <a:cs typeface="Calibri"/>
      </a:majorFont>
      <a:minorFont>
        <a:latin typeface="Helvetica"/>
        <a:ea typeface="Helvetica"/>
        <a:cs typeface="Helvetica"/>
      </a:minorFont>
    </a:fontScheme>
    <a:fmtScheme name="9_Defaul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9_Default Theme">
  <a:themeElements>
    <a:clrScheme name="9_Default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9_Default Theme">
      <a:majorFont>
        <a:latin typeface="Calibri"/>
        <a:ea typeface="Calibri"/>
        <a:cs typeface="Calibri"/>
      </a:majorFont>
      <a:minorFont>
        <a:latin typeface="Helvetica"/>
        <a:ea typeface="Helvetica"/>
        <a:cs typeface="Helvetica"/>
      </a:minorFont>
    </a:fontScheme>
    <a:fmtScheme name="9_Defaul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3763</Words>
  <Application>Microsoft Macintosh PowerPoint</Application>
  <PresentationFormat>On-screen Show (4:3)</PresentationFormat>
  <Paragraphs>496</Paragraphs>
  <Slides>43</Slides>
  <Notes>43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vt:lpstr>
      <vt:lpstr>Calibri</vt:lpstr>
      <vt:lpstr>Calibri Light</vt:lpstr>
      <vt:lpstr>Helvetica</vt:lpstr>
      <vt:lpstr>Symbol</vt:lpstr>
      <vt:lpstr>Times Roman</vt:lpstr>
      <vt:lpstr>9_Default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Class Diagram of the system</vt:lpstr>
      <vt:lpstr>Use-case for the system</vt:lpstr>
      <vt:lpstr>Sequence Diagram</vt:lpstr>
      <vt:lpstr>Sequence Diagram</vt:lpstr>
      <vt:lpstr>PowerPoint Presentation</vt:lpstr>
      <vt:lpstr>System Architecture</vt:lpstr>
      <vt:lpstr>PowerPoint Presentation</vt:lpstr>
      <vt:lpstr> Algorithm</vt:lpstr>
      <vt:lpstr> Users and Authorization </vt:lpstr>
      <vt:lpstr>PowerPoint Presentation</vt:lpstr>
      <vt:lpstr>PowerPoint Presentation</vt:lpstr>
      <vt:lpstr>PowerPoint Presentation</vt:lpstr>
      <vt:lpstr>Prototype </vt:lpstr>
      <vt:lpstr>Prototype </vt:lpstr>
      <vt:lpstr>Prototype </vt:lpstr>
      <vt:lpstr>Prototype </vt:lpstr>
      <vt:lpstr>Prototype </vt:lpstr>
      <vt:lpstr>Prototype </vt:lpstr>
      <vt:lpstr>Prototype </vt:lpstr>
      <vt:lpstr>Prototype </vt:lpstr>
      <vt:lpstr>PowerPoint Presentation</vt:lpstr>
      <vt:lpstr>Design challenges </vt:lpstr>
      <vt:lpstr>Risks management </vt:lpstr>
      <vt:lpstr>Newly discovered risks:</vt:lpstr>
      <vt:lpstr>PowerPoint Presentation</vt:lpstr>
      <vt:lpstr>Changes of previous plan included:</vt:lpstr>
      <vt:lpstr>Some requirements changes such as:</vt:lpstr>
      <vt:lpstr>The new plan of the project was updated to the following</vt:lpstr>
      <vt:lpstr>PowerPoint Presentation</vt:lpstr>
      <vt:lpstr>Summary</vt:lpstr>
      <vt:lpstr>Following major changes such as change in team members, change of technology used, and newly discovered requirements.. </vt:lpstr>
      <vt:lpstr>The project plan changed as well as minor details in system features. But this project's main motive </vt:lpstr>
      <vt:lpstr>that is to help the students and instructors of the Computer Science department have more fulfilled and smooth university experience, hasn’t changed. </vt:lpstr>
      <vt:lpstr>Complete implementation is planned by the next phase along with deployment on the internet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Amnah Almutairi</cp:lastModifiedBy>
  <cp:revision>1</cp:revision>
  <dcterms:modified xsi:type="dcterms:W3CDTF">2020-10-09T09:45:01Z</dcterms:modified>
</cp:coreProperties>
</file>